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theme/theme3.xml" ContentType="application/vnd.openxmlformats-officedocument.theme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diagrams/layout7.xml" ContentType="application/vnd.openxmlformats-officedocument.drawingml.diagram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commentAuthors.xml" ContentType="application/vnd.openxmlformats-officedocument.presentationml.commentAuthor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colors6.xml" ContentType="application/vnd.openxmlformats-officedocument.drawingml.diagramColors+xml"/>
  <Override PartName="/ppt/diagrams/drawing7.xml" ContentType="application/vnd.ms-office.drawingml.diagramDrawing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drawing5.xml" ContentType="application/vnd.ms-office.drawingml.diagramDrawing+xml"/>
  <Override PartName="/ppt/diagrams/quickStyle7.xml" ContentType="application/vnd.openxmlformats-officedocument.drawingml.diagramStyl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Default Extension="tiff" ContentType="image/tiff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drawing6.xml" ContentType="application/vnd.ms-office.drawingml.diagramDrawing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ppt/diagrams/quickStyle6.xml" ContentType="application/vnd.openxmlformats-officedocument.drawingml.diagramStyl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</p:sldMasterIdLst>
  <p:notesMasterIdLst>
    <p:notesMasterId r:id="rId45"/>
  </p:notesMasterIdLst>
  <p:handoutMasterIdLst>
    <p:handoutMasterId r:id="rId46"/>
  </p:handoutMasterIdLst>
  <p:sldIdLst>
    <p:sldId id="312" r:id="rId2"/>
    <p:sldId id="323" r:id="rId3"/>
    <p:sldId id="324" r:id="rId4"/>
    <p:sldId id="389" r:id="rId5"/>
    <p:sldId id="390" r:id="rId6"/>
    <p:sldId id="391" r:id="rId7"/>
    <p:sldId id="392" r:id="rId8"/>
    <p:sldId id="393" r:id="rId9"/>
    <p:sldId id="394" r:id="rId10"/>
    <p:sldId id="395" r:id="rId11"/>
    <p:sldId id="396" r:id="rId12"/>
    <p:sldId id="397" r:id="rId13"/>
    <p:sldId id="398" r:id="rId14"/>
    <p:sldId id="399" r:id="rId15"/>
    <p:sldId id="400" r:id="rId16"/>
    <p:sldId id="401" r:id="rId17"/>
    <p:sldId id="402" r:id="rId18"/>
    <p:sldId id="403" r:id="rId19"/>
    <p:sldId id="404" r:id="rId20"/>
    <p:sldId id="405" r:id="rId21"/>
    <p:sldId id="406" r:id="rId22"/>
    <p:sldId id="407" r:id="rId23"/>
    <p:sldId id="408" r:id="rId24"/>
    <p:sldId id="409" r:id="rId25"/>
    <p:sldId id="410" r:id="rId26"/>
    <p:sldId id="411" r:id="rId27"/>
    <p:sldId id="412" r:id="rId28"/>
    <p:sldId id="413" r:id="rId29"/>
    <p:sldId id="414" r:id="rId30"/>
    <p:sldId id="415" r:id="rId31"/>
    <p:sldId id="416" r:id="rId32"/>
    <p:sldId id="417" r:id="rId33"/>
    <p:sldId id="418" r:id="rId34"/>
    <p:sldId id="419" r:id="rId35"/>
    <p:sldId id="420" r:id="rId36"/>
    <p:sldId id="421" r:id="rId37"/>
    <p:sldId id="422" r:id="rId38"/>
    <p:sldId id="423" r:id="rId39"/>
    <p:sldId id="424" r:id="rId40"/>
    <p:sldId id="425" r:id="rId41"/>
    <p:sldId id="426" r:id="rId42"/>
    <p:sldId id="387" r:id="rId43"/>
    <p:sldId id="427" r:id="rId44"/>
  </p:sldIdLst>
  <p:sldSz cx="9144000" cy="6858000" type="screen4x3"/>
  <p:notesSz cx="6858000" cy="9144000"/>
  <p:defaultTextStyle>
    <a:defPPr>
      <a:defRPr lang="en-US"/>
    </a:defPPr>
    <a:lvl1pPr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ebjani Deb" initials="DD" lastIdx="4" clrIdx="0"/>
  <p:cmAuthor id="1" name="dhrutis" initials="d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2302E"/>
    <a:srgbClr val="990000"/>
    <a:srgbClr val="85312F"/>
    <a:srgbClr val="E6FEFD"/>
    <a:srgbClr val="000099"/>
    <a:srgbClr val="FFCC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88" autoAdjust="0"/>
    <p:restoredTop sz="94728" autoAdjust="0"/>
  </p:normalViewPr>
  <p:slideViewPr>
    <p:cSldViewPr>
      <p:cViewPr>
        <p:scale>
          <a:sx n="75" d="100"/>
          <a:sy n="75" d="100"/>
        </p:scale>
        <p:origin x="-426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46"/>
    </p:cViewPr>
  </p:sorterViewPr>
  <p:notesViewPr>
    <p:cSldViewPr>
      <p:cViewPr varScale="1">
        <p:scale>
          <a:sx n="66" d="100"/>
          <a:sy n="66" d="100"/>
        </p:scale>
        <p:origin x="-3300" y="-114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C6A721-0D40-49DF-9896-538D015E2C22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8A9CBDE3-943D-44B1-AA3B-2C775C191735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When an exception occurs in method C, it throws the exception object to the runtime environment.</a:t>
          </a:r>
          <a:endParaRPr lang="en-IN" sz="1400" b="1" dirty="0">
            <a:latin typeface="Calibri" pitchFamily="34" charset="0"/>
            <a:cs typeface="Calibri" pitchFamily="34" charset="0"/>
          </a:endParaRPr>
        </a:p>
      </dgm:t>
    </dgm:pt>
    <dgm:pt modelId="{47F20488-F57B-4EAA-AC28-0E61598F5785}" type="parTrans" cxnId="{3C413642-3007-4C9A-A71A-5BF29F80749E}">
      <dgm:prSet/>
      <dgm:spPr/>
      <dgm:t>
        <a:bodyPr/>
        <a:lstStyle/>
        <a:p>
          <a:endParaRPr lang="en-IN"/>
        </a:p>
      </dgm:t>
    </dgm:pt>
    <dgm:pt modelId="{4BE0501D-50E8-49B5-950C-96E7596EBD91}" type="sibTrans" cxnId="{3C413642-3007-4C9A-A71A-5BF29F80749E}">
      <dgm:prSet/>
      <dgm:spPr/>
      <dgm:t>
        <a:bodyPr/>
        <a:lstStyle/>
        <a:p>
          <a:endParaRPr lang="en-IN"/>
        </a:p>
      </dgm:t>
    </dgm:pt>
    <dgm:pt modelId="{0B2AD9EF-F3ED-4D54-857D-CC1F43F8AFD6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The runtime environment then searches the entire call stack for a method that consists of a code block that can handle the exception.</a:t>
          </a:r>
          <a:endParaRPr lang="en-IN" sz="1400" b="1" dirty="0" smtClean="0">
            <a:latin typeface="Calibri" pitchFamily="34" charset="0"/>
            <a:cs typeface="Calibri" pitchFamily="34" charset="0"/>
          </a:endParaRPr>
        </a:p>
      </dgm:t>
    </dgm:pt>
    <dgm:pt modelId="{B75A5741-41EB-4D30-B3D7-C02723BCF508}" type="parTrans" cxnId="{4226712F-F6F9-49E6-ABA8-AA8379CE0241}">
      <dgm:prSet/>
      <dgm:spPr/>
      <dgm:t>
        <a:bodyPr/>
        <a:lstStyle/>
        <a:p>
          <a:endParaRPr lang="en-IN"/>
        </a:p>
      </dgm:t>
    </dgm:pt>
    <dgm:pt modelId="{5413F2E3-6E5C-4C54-83C2-8648AA013DB4}" type="sibTrans" cxnId="{4226712F-F6F9-49E6-ABA8-AA8379CE0241}">
      <dgm:prSet/>
      <dgm:spPr/>
      <dgm:t>
        <a:bodyPr/>
        <a:lstStyle/>
        <a:p>
          <a:endParaRPr lang="en-IN"/>
        </a:p>
      </dgm:t>
    </dgm:pt>
    <dgm:pt modelId="{6CBA835F-12DC-4712-8CC3-59D46C8B909D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This block of code is called an exception handler.</a:t>
          </a:r>
          <a:endParaRPr lang="en-IN" sz="1400" b="1" dirty="0" smtClean="0">
            <a:latin typeface="Calibri" pitchFamily="34" charset="0"/>
            <a:cs typeface="Calibri" pitchFamily="34" charset="0"/>
          </a:endParaRPr>
        </a:p>
      </dgm:t>
    </dgm:pt>
    <dgm:pt modelId="{6BC3A7CD-31A8-4CDA-A927-28A8212EC4E4}" type="parTrans" cxnId="{AF4FE0CC-4A16-4351-9BA4-623F7DAA21B1}">
      <dgm:prSet/>
      <dgm:spPr/>
      <dgm:t>
        <a:bodyPr/>
        <a:lstStyle/>
        <a:p>
          <a:endParaRPr lang="en-IN"/>
        </a:p>
      </dgm:t>
    </dgm:pt>
    <dgm:pt modelId="{36D8DAD5-7FF5-44FB-9E8E-0695D9463A88}" type="sibTrans" cxnId="{AF4FE0CC-4A16-4351-9BA4-623F7DAA21B1}">
      <dgm:prSet/>
      <dgm:spPr/>
      <dgm:t>
        <a:bodyPr/>
        <a:lstStyle/>
        <a:p>
          <a:endParaRPr lang="en-IN"/>
        </a:p>
      </dgm:t>
    </dgm:pt>
    <dgm:pt modelId="{E4C05FE0-AA78-4A70-AAB2-4AC8088B510C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The runtime environment first searches the method in which the error occurred.</a:t>
          </a:r>
          <a:endParaRPr lang="en-IN" sz="1400" b="1" dirty="0" smtClean="0">
            <a:latin typeface="Calibri" pitchFamily="34" charset="0"/>
            <a:cs typeface="Calibri" pitchFamily="34" charset="0"/>
          </a:endParaRPr>
        </a:p>
      </dgm:t>
    </dgm:pt>
    <dgm:pt modelId="{472A0D3C-E00B-42DB-86A5-D92EDDAE378A}" type="parTrans" cxnId="{ACFA1C49-0768-482F-B88C-FD494D9231F4}">
      <dgm:prSet/>
      <dgm:spPr/>
      <dgm:t>
        <a:bodyPr/>
        <a:lstStyle/>
        <a:p>
          <a:endParaRPr lang="en-US"/>
        </a:p>
      </dgm:t>
    </dgm:pt>
    <dgm:pt modelId="{6A189EC3-AE5D-43CB-BD53-8BE0BB0C2150}" type="sibTrans" cxnId="{ACFA1C49-0768-482F-B88C-FD494D9231F4}">
      <dgm:prSet/>
      <dgm:spPr/>
      <dgm:t>
        <a:bodyPr/>
        <a:lstStyle/>
        <a:p>
          <a:endParaRPr lang="en-US"/>
        </a:p>
      </dgm:t>
    </dgm:pt>
    <dgm:pt modelId="{929FCFBA-7B95-4C34-83CF-8ACD63151BDF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If a handler is not found, it proceeds through the call stack in the reverse order in which the methods were invoked.</a:t>
          </a:r>
          <a:endParaRPr lang="en-IN" sz="1400" b="1" dirty="0" smtClean="0">
            <a:latin typeface="Calibri" pitchFamily="34" charset="0"/>
            <a:cs typeface="Calibri" pitchFamily="34" charset="0"/>
          </a:endParaRPr>
        </a:p>
      </dgm:t>
    </dgm:pt>
    <dgm:pt modelId="{3D1AAD30-0F9F-47E6-B756-21188B2CBFDD}" type="parTrans" cxnId="{CCB28D2F-36D6-45B6-81B9-567759E53FA1}">
      <dgm:prSet/>
      <dgm:spPr/>
      <dgm:t>
        <a:bodyPr/>
        <a:lstStyle/>
        <a:p>
          <a:endParaRPr lang="en-US"/>
        </a:p>
      </dgm:t>
    </dgm:pt>
    <dgm:pt modelId="{5EB98AC7-D3FF-4A05-8A01-E28A755B5FD6}" type="sibTrans" cxnId="{CCB28D2F-36D6-45B6-81B9-567759E53FA1}">
      <dgm:prSet/>
      <dgm:spPr/>
      <dgm:t>
        <a:bodyPr/>
        <a:lstStyle/>
        <a:p>
          <a:endParaRPr lang="en-US"/>
        </a:p>
      </dgm:t>
    </dgm:pt>
    <dgm:pt modelId="{96310E6F-ACC1-441D-9A4A-975E72DB8140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When an appropriate handler is found, the runtime environment passes the exception to the handler.</a:t>
          </a:r>
          <a:endParaRPr lang="en-IN" sz="1400" b="1" dirty="0" smtClean="0">
            <a:latin typeface="Calibri" pitchFamily="34" charset="0"/>
            <a:cs typeface="Calibri" pitchFamily="34" charset="0"/>
          </a:endParaRPr>
        </a:p>
      </dgm:t>
    </dgm:pt>
    <dgm:pt modelId="{BB798B18-3BB9-4836-A285-BC1C60C0844E}" type="parTrans" cxnId="{8090D3EA-54CB-4D8B-8407-BC7007965BCF}">
      <dgm:prSet/>
      <dgm:spPr/>
      <dgm:t>
        <a:bodyPr/>
        <a:lstStyle/>
        <a:p>
          <a:endParaRPr lang="en-US"/>
        </a:p>
      </dgm:t>
    </dgm:pt>
    <dgm:pt modelId="{1E351041-1302-41D1-80BE-DDC4637F0BDC}" type="sibTrans" cxnId="{8090D3EA-54CB-4D8B-8407-BC7007965BCF}">
      <dgm:prSet/>
      <dgm:spPr/>
      <dgm:t>
        <a:bodyPr/>
        <a:lstStyle/>
        <a:p>
          <a:endParaRPr lang="en-US"/>
        </a:p>
      </dgm:t>
    </dgm:pt>
    <dgm:pt modelId="{E8E46464-BC32-4FE3-905D-02219D058851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An appropriate exception handler is one that handles the same type of exception as the one thrown by the method. </a:t>
          </a:r>
          <a:endParaRPr lang="en-IN" sz="1400" b="1" dirty="0" smtClean="0">
            <a:latin typeface="Calibri" pitchFamily="34" charset="0"/>
            <a:cs typeface="Calibri" pitchFamily="34" charset="0"/>
          </a:endParaRPr>
        </a:p>
      </dgm:t>
    </dgm:pt>
    <dgm:pt modelId="{BC9458F6-AA0A-4995-8B05-8D2741D03AB5}" type="parTrans" cxnId="{E1C8627E-C3DC-47D6-9FEB-2FC458FE9057}">
      <dgm:prSet/>
      <dgm:spPr/>
      <dgm:t>
        <a:bodyPr/>
        <a:lstStyle/>
        <a:p>
          <a:endParaRPr lang="en-US"/>
        </a:p>
      </dgm:t>
    </dgm:pt>
    <dgm:pt modelId="{C1C63879-5E70-400E-8684-10CE5C36FB55}" type="sibTrans" cxnId="{E1C8627E-C3DC-47D6-9FEB-2FC458FE9057}">
      <dgm:prSet/>
      <dgm:spPr/>
      <dgm:t>
        <a:bodyPr/>
        <a:lstStyle/>
        <a:p>
          <a:endParaRPr lang="en-US"/>
        </a:p>
      </dgm:t>
    </dgm:pt>
    <dgm:pt modelId="{E0CCBB1D-E9BA-4202-842F-DAF841E0435D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In this case, the exception handler is said to ‘catch’ the exception. </a:t>
          </a:r>
          <a:endParaRPr lang="en-IN" sz="1400" b="1" dirty="0" smtClean="0">
            <a:latin typeface="Calibri" pitchFamily="34" charset="0"/>
            <a:cs typeface="Calibri" pitchFamily="34" charset="0"/>
          </a:endParaRPr>
        </a:p>
      </dgm:t>
    </dgm:pt>
    <dgm:pt modelId="{95A2D0E7-73A7-4836-BAC6-297340A0E3D8}" type="parTrans" cxnId="{D7EC8A87-8D50-4468-999F-878161C9855A}">
      <dgm:prSet/>
      <dgm:spPr/>
      <dgm:t>
        <a:bodyPr/>
        <a:lstStyle/>
        <a:p>
          <a:endParaRPr lang="en-US"/>
        </a:p>
      </dgm:t>
    </dgm:pt>
    <dgm:pt modelId="{BBCB7538-1E3F-4EDB-8E44-C143CDD86253}" type="sibTrans" cxnId="{D7EC8A87-8D50-4468-999F-878161C9855A}">
      <dgm:prSet/>
      <dgm:spPr/>
      <dgm:t>
        <a:bodyPr/>
        <a:lstStyle/>
        <a:p>
          <a:endParaRPr lang="en-US"/>
        </a:p>
      </dgm:t>
    </dgm:pt>
    <dgm:pt modelId="{726BFED6-59D2-4F7E-90B2-0814C54F0E71}" type="pres">
      <dgm:prSet presAssocID="{77C6A721-0D40-49DF-9896-538D015E2C2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9825C2F4-6259-4087-975F-D7E57656305B}" type="pres">
      <dgm:prSet presAssocID="{8A9CBDE3-943D-44B1-AA3B-2C775C191735}" presName="parentLin" presStyleCnt="0"/>
      <dgm:spPr/>
      <dgm:t>
        <a:bodyPr/>
        <a:lstStyle/>
        <a:p>
          <a:endParaRPr lang="en-US"/>
        </a:p>
      </dgm:t>
    </dgm:pt>
    <dgm:pt modelId="{8AFF8CDB-0AF9-4EA6-BECC-E63ACC5B5E29}" type="pres">
      <dgm:prSet presAssocID="{8A9CBDE3-943D-44B1-AA3B-2C775C191735}" presName="parentLeftMargin" presStyleLbl="node1" presStyleIdx="0" presStyleCnt="8"/>
      <dgm:spPr/>
      <dgm:t>
        <a:bodyPr/>
        <a:lstStyle/>
        <a:p>
          <a:endParaRPr lang="en-IN"/>
        </a:p>
      </dgm:t>
    </dgm:pt>
    <dgm:pt modelId="{944BAB04-7C51-4F32-B3D9-6B3BFE861060}" type="pres">
      <dgm:prSet presAssocID="{8A9CBDE3-943D-44B1-AA3B-2C775C191735}" presName="parentText" presStyleLbl="node1" presStyleIdx="0" presStyleCnt="8" custScaleX="129950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B92971E-CD3F-40AB-A72B-D3F249C8A999}" type="pres">
      <dgm:prSet presAssocID="{8A9CBDE3-943D-44B1-AA3B-2C775C191735}" presName="negativeSpace" presStyleCnt="0"/>
      <dgm:spPr/>
      <dgm:t>
        <a:bodyPr/>
        <a:lstStyle/>
        <a:p>
          <a:endParaRPr lang="en-US"/>
        </a:p>
      </dgm:t>
    </dgm:pt>
    <dgm:pt modelId="{A3794F34-CF38-4878-8BA7-B0E44BC4E8BE}" type="pres">
      <dgm:prSet presAssocID="{8A9CBDE3-943D-44B1-AA3B-2C775C191735}" presName="childText" presStyleLbl="conFg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E948CE-AB6E-441B-9C84-EB73198946D1}" type="pres">
      <dgm:prSet presAssocID="{4BE0501D-50E8-49B5-950C-96E7596EBD91}" presName="spaceBetweenRectangles" presStyleCnt="0"/>
      <dgm:spPr/>
      <dgm:t>
        <a:bodyPr/>
        <a:lstStyle/>
        <a:p>
          <a:endParaRPr lang="en-US"/>
        </a:p>
      </dgm:t>
    </dgm:pt>
    <dgm:pt modelId="{29C14D80-9378-4DBC-8F98-7A1924A78E08}" type="pres">
      <dgm:prSet presAssocID="{0B2AD9EF-F3ED-4D54-857D-CC1F43F8AFD6}" presName="parentLin" presStyleCnt="0"/>
      <dgm:spPr/>
      <dgm:t>
        <a:bodyPr/>
        <a:lstStyle/>
        <a:p>
          <a:endParaRPr lang="en-US"/>
        </a:p>
      </dgm:t>
    </dgm:pt>
    <dgm:pt modelId="{DD0F1857-B597-431D-9A0F-C159A0C4F7FE}" type="pres">
      <dgm:prSet presAssocID="{0B2AD9EF-F3ED-4D54-857D-CC1F43F8AFD6}" presName="parentLeftMargin" presStyleLbl="node1" presStyleIdx="0" presStyleCnt="8"/>
      <dgm:spPr/>
      <dgm:t>
        <a:bodyPr/>
        <a:lstStyle/>
        <a:p>
          <a:endParaRPr lang="en-IN"/>
        </a:p>
      </dgm:t>
    </dgm:pt>
    <dgm:pt modelId="{0BC5C34C-6965-41B3-8AB2-EFFE6BA44191}" type="pres">
      <dgm:prSet presAssocID="{0B2AD9EF-F3ED-4D54-857D-CC1F43F8AFD6}" presName="parentText" presStyleLbl="node1" presStyleIdx="1" presStyleCnt="8" custScaleX="129950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A2529F1-05C9-4708-AE54-66005BE69934}" type="pres">
      <dgm:prSet presAssocID="{0B2AD9EF-F3ED-4D54-857D-CC1F43F8AFD6}" presName="negativeSpace" presStyleCnt="0"/>
      <dgm:spPr/>
      <dgm:t>
        <a:bodyPr/>
        <a:lstStyle/>
        <a:p>
          <a:endParaRPr lang="en-US"/>
        </a:p>
      </dgm:t>
    </dgm:pt>
    <dgm:pt modelId="{B6BC36D8-D5B0-4749-B56F-AC6C50C43627}" type="pres">
      <dgm:prSet presAssocID="{0B2AD9EF-F3ED-4D54-857D-CC1F43F8AFD6}" presName="childText" presStyleLbl="conFg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592033-9728-426D-B657-EA746F5D2E7F}" type="pres">
      <dgm:prSet presAssocID="{5413F2E3-6E5C-4C54-83C2-8648AA013DB4}" presName="spaceBetweenRectangles" presStyleCnt="0"/>
      <dgm:spPr/>
      <dgm:t>
        <a:bodyPr/>
        <a:lstStyle/>
        <a:p>
          <a:endParaRPr lang="en-US"/>
        </a:p>
      </dgm:t>
    </dgm:pt>
    <dgm:pt modelId="{31C34959-0A23-4DA3-BCF2-F8D1D918B54E}" type="pres">
      <dgm:prSet presAssocID="{6CBA835F-12DC-4712-8CC3-59D46C8B909D}" presName="parentLin" presStyleCnt="0"/>
      <dgm:spPr/>
      <dgm:t>
        <a:bodyPr/>
        <a:lstStyle/>
        <a:p>
          <a:endParaRPr lang="en-US"/>
        </a:p>
      </dgm:t>
    </dgm:pt>
    <dgm:pt modelId="{EA9570EB-7D53-4F83-BD89-18364F7966D1}" type="pres">
      <dgm:prSet presAssocID="{6CBA835F-12DC-4712-8CC3-59D46C8B909D}" presName="parentLeftMargin" presStyleLbl="node1" presStyleIdx="1" presStyleCnt="8"/>
      <dgm:spPr/>
      <dgm:t>
        <a:bodyPr/>
        <a:lstStyle/>
        <a:p>
          <a:endParaRPr lang="en-IN"/>
        </a:p>
      </dgm:t>
    </dgm:pt>
    <dgm:pt modelId="{DB92616B-573E-402D-8DA0-86C7108371DC}" type="pres">
      <dgm:prSet presAssocID="{6CBA835F-12DC-4712-8CC3-59D46C8B909D}" presName="parentText" presStyleLbl="node1" presStyleIdx="2" presStyleCnt="8" custScaleX="129101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4A3CF46-AA02-40BD-B79D-3D93C13365F9}" type="pres">
      <dgm:prSet presAssocID="{6CBA835F-12DC-4712-8CC3-59D46C8B909D}" presName="negativeSpace" presStyleCnt="0"/>
      <dgm:spPr/>
      <dgm:t>
        <a:bodyPr/>
        <a:lstStyle/>
        <a:p>
          <a:endParaRPr lang="en-US"/>
        </a:p>
      </dgm:t>
    </dgm:pt>
    <dgm:pt modelId="{6C460B2E-B41F-4BE1-B515-98B1032B3945}" type="pres">
      <dgm:prSet presAssocID="{6CBA835F-12DC-4712-8CC3-59D46C8B909D}" presName="childText" presStyleLbl="conFg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787A07-E5CC-4F0C-859A-66F68AFD312A}" type="pres">
      <dgm:prSet presAssocID="{36D8DAD5-7FF5-44FB-9E8E-0695D9463A88}" presName="spaceBetweenRectangles" presStyleCnt="0"/>
      <dgm:spPr/>
      <dgm:t>
        <a:bodyPr/>
        <a:lstStyle/>
        <a:p>
          <a:endParaRPr lang="en-US"/>
        </a:p>
      </dgm:t>
    </dgm:pt>
    <dgm:pt modelId="{DA3A8ED7-E9A2-4BA1-B21A-19D277EA16BC}" type="pres">
      <dgm:prSet presAssocID="{E4C05FE0-AA78-4A70-AAB2-4AC8088B510C}" presName="parentLin" presStyleCnt="0"/>
      <dgm:spPr/>
      <dgm:t>
        <a:bodyPr/>
        <a:lstStyle/>
        <a:p>
          <a:endParaRPr lang="en-US"/>
        </a:p>
      </dgm:t>
    </dgm:pt>
    <dgm:pt modelId="{F375D2D1-221B-42ED-B6F7-F1A0B8B8D271}" type="pres">
      <dgm:prSet presAssocID="{E4C05FE0-AA78-4A70-AAB2-4AC8088B510C}" presName="parentLeftMargin" presStyleLbl="node1" presStyleIdx="2" presStyleCnt="8"/>
      <dgm:spPr/>
      <dgm:t>
        <a:bodyPr/>
        <a:lstStyle/>
        <a:p>
          <a:endParaRPr lang="en-US"/>
        </a:p>
      </dgm:t>
    </dgm:pt>
    <dgm:pt modelId="{A141D4DF-7F5A-409A-92B9-247F77930980}" type="pres">
      <dgm:prSet presAssocID="{E4C05FE0-AA78-4A70-AAB2-4AC8088B510C}" presName="parentText" presStyleLbl="node1" presStyleIdx="3" presStyleCnt="8" custScaleX="12910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A341D0-E7EE-4DC1-A1C9-04FB13440DB2}" type="pres">
      <dgm:prSet presAssocID="{E4C05FE0-AA78-4A70-AAB2-4AC8088B510C}" presName="negativeSpace" presStyleCnt="0"/>
      <dgm:spPr/>
      <dgm:t>
        <a:bodyPr/>
        <a:lstStyle/>
        <a:p>
          <a:endParaRPr lang="en-US"/>
        </a:p>
      </dgm:t>
    </dgm:pt>
    <dgm:pt modelId="{298D1FD3-687E-44DB-AE4D-D25B7060CACB}" type="pres">
      <dgm:prSet presAssocID="{E4C05FE0-AA78-4A70-AAB2-4AC8088B510C}" presName="childText" presStyleLbl="conFg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E4AF42-0F8E-4D64-A4D8-662DF8ACBA5A}" type="pres">
      <dgm:prSet presAssocID="{6A189EC3-AE5D-43CB-BD53-8BE0BB0C2150}" presName="spaceBetweenRectangles" presStyleCnt="0"/>
      <dgm:spPr/>
      <dgm:t>
        <a:bodyPr/>
        <a:lstStyle/>
        <a:p>
          <a:endParaRPr lang="en-US"/>
        </a:p>
      </dgm:t>
    </dgm:pt>
    <dgm:pt modelId="{0F66248E-CE0C-43D5-8083-3B001F05B308}" type="pres">
      <dgm:prSet presAssocID="{929FCFBA-7B95-4C34-83CF-8ACD63151BDF}" presName="parentLin" presStyleCnt="0"/>
      <dgm:spPr/>
      <dgm:t>
        <a:bodyPr/>
        <a:lstStyle/>
        <a:p>
          <a:endParaRPr lang="en-US"/>
        </a:p>
      </dgm:t>
    </dgm:pt>
    <dgm:pt modelId="{E2E0624C-0875-4E2E-9E5C-42EDB6ED3C7C}" type="pres">
      <dgm:prSet presAssocID="{929FCFBA-7B95-4C34-83CF-8ACD63151BDF}" presName="parentLeftMargin" presStyleLbl="node1" presStyleIdx="3" presStyleCnt="8"/>
      <dgm:spPr/>
      <dgm:t>
        <a:bodyPr/>
        <a:lstStyle/>
        <a:p>
          <a:endParaRPr lang="en-US"/>
        </a:p>
      </dgm:t>
    </dgm:pt>
    <dgm:pt modelId="{C8B340F1-7DF4-44CF-B011-AC46ED579E5D}" type="pres">
      <dgm:prSet presAssocID="{929FCFBA-7B95-4C34-83CF-8ACD63151BDF}" presName="parentText" presStyleLbl="node1" presStyleIdx="4" presStyleCnt="8" custScaleX="1291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0AAFF3-CBF8-4859-B0E1-A176823C7395}" type="pres">
      <dgm:prSet presAssocID="{929FCFBA-7B95-4C34-83CF-8ACD63151BDF}" presName="negativeSpace" presStyleCnt="0"/>
      <dgm:spPr/>
      <dgm:t>
        <a:bodyPr/>
        <a:lstStyle/>
        <a:p>
          <a:endParaRPr lang="en-US"/>
        </a:p>
      </dgm:t>
    </dgm:pt>
    <dgm:pt modelId="{89977600-1767-4D05-95B4-0D310FD85ED7}" type="pres">
      <dgm:prSet presAssocID="{929FCFBA-7B95-4C34-83CF-8ACD63151BDF}" presName="childText" presStyleLbl="conFg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ED674-B168-4D57-88BA-0D9ABEE97E35}" type="pres">
      <dgm:prSet presAssocID="{5EB98AC7-D3FF-4A05-8A01-E28A755B5FD6}" presName="spaceBetweenRectangles" presStyleCnt="0"/>
      <dgm:spPr/>
      <dgm:t>
        <a:bodyPr/>
        <a:lstStyle/>
        <a:p>
          <a:endParaRPr lang="en-US"/>
        </a:p>
      </dgm:t>
    </dgm:pt>
    <dgm:pt modelId="{37465A2B-DD83-4248-89C6-BBAFCD32584F}" type="pres">
      <dgm:prSet presAssocID="{96310E6F-ACC1-441D-9A4A-975E72DB8140}" presName="parentLin" presStyleCnt="0"/>
      <dgm:spPr/>
      <dgm:t>
        <a:bodyPr/>
        <a:lstStyle/>
        <a:p>
          <a:endParaRPr lang="en-US"/>
        </a:p>
      </dgm:t>
    </dgm:pt>
    <dgm:pt modelId="{F60AAB47-CCA7-46D9-AEB8-40FD53AB2097}" type="pres">
      <dgm:prSet presAssocID="{96310E6F-ACC1-441D-9A4A-975E72DB8140}" presName="parentLeftMargin" presStyleLbl="node1" presStyleIdx="4" presStyleCnt="8"/>
      <dgm:spPr/>
      <dgm:t>
        <a:bodyPr/>
        <a:lstStyle/>
        <a:p>
          <a:endParaRPr lang="en-US"/>
        </a:p>
      </dgm:t>
    </dgm:pt>
    <dgm:pt modelId="{4940C78C-9305-408B-9D57-3A622359E2C4}" type="pres">
      <dgm:prSet presAssocID="{96310E6F-ACC1-441D-9A4A-975E72DB8140}" presName="parentText" presStyleLbl="node1" presStyleIdx="5" presStyleCnt="8" custScaleX="12910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48E1CC-39FA-4458-B1A8-60F0E1B950DB}" type="pres">
      <dgm:prSet presAssocID="{96310E6F-ACC1-441D-9A4A-975E72DB8140}" presName="negativeSpace" presStyleCnt="0"/>
      <dgm:spPr/>
      <dgm:t>
        <a:bodyPr/>
        <a:lstStyle/>
        <a:p>
          <a:endParaRPr lang="en-US"/>
        </a:p>
      </dgm:t>
    </dgm:pt>
    <dgm:pt modelId="{39EC007C-C5DD-470B-B881-738BEE43AF16}" type="pres">
      <dgm:prSet presAssocID="{96310E6F-ACC1-441D-9A4A-975E72DB8140}" presName="childText" presStyleLbl="conFg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690922-47E5-4A9E-A2B7-D4EB714B6BE6}" type="pres">
      <dgm:prSet presAssocID="{1E351041-1302-41D1-80BE-DDC4637F0BDC}" presName="spaceBetweenRectangles" presStyleCnt="0"/>
      <dgm:spPr/>
      <dgm:t>
        <a:bodyPr/>
        <a:lstStyle/>
        <a:p>
          <a:endParaRPr lang="en-US"/>
        </a:p>
      </dgm:t>
    </dgm:pt>
    <dgm:pt modelId="{183EA271-DA04-45DA-8849-6822089A27FD}" type="pres">
      <dgm:prSet presAssocID="{E8E46464-BC32-4FE3-905D-02219D058851}" presName="parentLin" presStyleCnt="0"/>
      <dgm:spPr/>
      <dgm:t>
        <a:bodyPr/>
        <a:lstStyle/>
        <a:p>
          <a:endParaRPr lang="en-US"/>
        </a:p>
      </dgm:t>
    </dgm:pt>
    <dgm:pt modelId="{CE56056E-93CE-45D7-B6D9-AD932A17873E}" type="pres">
      <dgm:prSet presAssocID="{E8E46464-BC32-4FE3-905D-02219D058851}" presName="parentLeftMargin" presStyleLbl="node1" presStyleIdx="5" presStyleCnt="8"/>
      <dgm:spPr/>
      <dgm:t>
        <a:bodyPr/>
        <a:lstStyle/>
        <a:p>
          <a:endParaRPr lang="en-US"/>
        </a:p>
      </dgm:t>
    </dgm:pt>
    <dgm:pt modelId="{4BC53B15-AA46-4E49-AE19-846E1DCAC4CC}" type="pres">
      <dgm:prSet presAssocID="{E8E46464-BC32-4FE3-905D-02219D058851}" presName="parentText" presStyleLbl="node1" presStyleIdx="6" presStyleCnt="8" custScaleX="1291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4D6882-7057-4C4E-988E-4A7C762ED9ED}" type="pres">
      <dgm:prSet presAssocID="{E8E46464-BC32-4FE3-905D-02219D058851}" presName="negativeSpace" presStyleCnt="0"/>
      <dgm:spPr/>
      <dgm:t>
        <a:bodyPr/>
        <a:lstStyle/>
        <a:p>
          <a:endParaRPr lang="en-US"/>
        </a:p>
      </dgm:t>
    </dgm:pt>
    <dgm:pt modelId="{1D2F6757-AF4B-4E52-BC63-051E25752973}" type="pres">
      <dgm:prSet presAssocID="{E8E46464-BC32-4FE3-905D-02219D058851}" presName="childText" presStyleLbl="conFg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2F1B2B-F104-4734-A081-5DDE27AB3821}" type="pres">
      <dgm:prSet presAssocID="{C1C63879-5E70-400E-8684-10CE5C36FB55}" presName="spaceBetweenRectangles" presStyleCnt="0"/>
      <dgm:spPr/>
      <dgm:t>
        <a:bodyPr/>
        <a:lstStyle/>
        <a:p>
          <a:endParaRPr lang="en-US"/>
        </a:p>
      </dgm:t>
    </dgm:pt>
    <dgm:pt modelId="{76C1C5E1-49B3-4128-8742-0C78C230A555}" type="pres">
      <dgm:prSet presAssocID="{E0CCBB1D-E9BA-4202-842F-DAF841E0435D}" presName="parentLin" presStyleCnt="0"/>
      <dgm:spPr/>
      <dgm:t>
        <a:bodyPr/>
        <a:lstStyle/>
        <a:p>
          <a:endParaRPr lang="en-US"/>
        </a:p>
      </dgm:t>
    </dgm:pt>
    <dgm:pt modelId="{B4274915-C83F-4A6D-A8F1-F221A9FF0EBE}" type="pres">
      <dgm:prSet presAssocID="{E0CCBB1D-E9BA-4202-842F-DAF841E0435D}" presName="parentLeftMargin" presStyleLbl="node1" presStyleIdx="6" presStyleCnt="8"/>
      <dgm:spPr/>
      <dgm:t>
        <a:bodyPr/>
        <a:lstStyle/>
        <a:p>
          <a:endParaRPr lang="en-US"/>
        </a:p>
      </dgm:t>
    </dgm:pt>
    <dgm:pt modelId="{201A96B4-8F32-413D-8008-855AD41A9BE6}" type="pres">
      <dgm:prSet presAssocID="{E0CCBB1D-E9BA-4202-842F-DAF841E0435D}" presName="parentText" presStyleLbl="node1" presStyleIdx="7" presStyleCnt="8" custScaleX="12910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BA6B7C-A42C-4567-BE8A-9859B5169AE6}" type="pres">
      <dgm:prSet presAssocID="{E0CCBB1D-E9BA-4202-842F-DAF841E0435D}" presName="negativeSpace" presStyleCnt="0"/>
      <dgm:spPr/>
      <dgm:t>
        <a:bodyPr/>
        <a:lstStyle/>
        <a:p>
          <a:endParaRPr lang="en-US"/>
        </a:p>
      </dgm:t>
    </dgm:pt>
    <dgm:pt modelId="{30AB884E-55D0-4429-B013-0930860E4F07}" type="pres">
      <dgm:prSet presAssocID="{E0CCBB1D-E9BA-4202-842F-DAF841E0435D}" presName="childText" presStyleLbl="conFg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9DE9C3-ED98-4C66-8325-F2E8AB6CFDAE}" type="presOf" srcId="{8A9CBDE3-943D-44B1-AA3B-2C775C191735}" destId="{944BAB04-7C51-4F32-B3D9-6B3BFE861060}" srcOrd="1" destOrd="0" presId="urn:microsoft.com/office/officeart/2005/8/layout/list1"/>
    <dgm:cxn modelId="{8090D3EA-54CB-4D8B-8407-BC7007965BCF}" srcId="{77C6A721-0D40-49DF-9896-538D015E2C22}" destId="{96310E6F-ACC1-441D-9A4A-975E72DB8140}" srcOrd="5" destOrd="0" parTransId="{BB798B18-3BB9-4836-A285-BC1C60C0844E}" sibTransId="{1E351041-1302-41D1-80BE-DDC4637F0BDC}"/>
    <dgm:cxn modelId="{50C90A1D-B26E-4F10-9CF7-4CF4F0E5431D}" type="presOf" srcId="{E0CCBB1D-E9BA-4202-842F-DAF841E0435D}" destId="{201A96B4-8F32-413D-8008-855AD41A9BE6}" srcOrd="1" destOrd="0" presId="urn:microsoft.com/office/officeart/2005/8/layout/list1"/>
    <dgm:cxn modelId="{98474239-0307-4178-9701-C85EB14F7E94}" type="presOf" srcId="{929FCFBA-7B95-4C34-83CF-8ACD63151BDF}" destId="{E2E0624C-0875-4E2E-9E5C-42EDB6ED3C7C}" srcOrd="0" destOrd="0" presId="urn:microsoft.com/office/officeart/2005/8/layout/list1"/>
    <dgm:cxn modelId="{59925F95-D07C-4C20-A461-45E9B813C0B6}" type="presOf" srcId="{96310E6F-ACC1-441D-9A4A-975E72DB8140}" destId="{4940C78C-9305-408B-9D57-3A622359E2C4}" srcOrd="1" destOrd="0" presId="urn:microsoft.com/office/officeart/2005/8/layout/list1"/>
    <dgm:cxn modelId="{99E3CEC1-162B-4399-A58D-50CBD0EA549B}" type="presOf" srcId="{6CBA835F-12DC-4712-8CC3-59D46C8B909D}" destId="{EA9570EB-7D53-4F83-BD89-18364F7966D1}" srcOrd="0" destOrd="0" presId="urn:microsoft.com/office/officeart/2005/8/layout/list1"/>
    <dgm:cxn modelId="{20B11F7C-0102-441E-ACB6-0491A638C891}" type="presOf" srcId="{77C6A721-0D40-49DF-9896-538D015E2C22}" destId="{726BFED6-59D2-4F7E-90B2-0814C54F0E71}" srcOrd="0" destOrd="0" presId="urn:microsoft.com/office/officeart/2005/8/layout/list1"/>
    <dgm:cxn modelId="{3C413642-3007-4C9A-A71A-5BF29F80749E}" srcId="{77C6A721-0D40-49DF-9896-538D015E2C22}" destId="{8A9CBDE3-943D-44B1-AA3B-2C775C191735}" srcOrd="0" destOrd="0" parTransId="{47F20488-F57B-4EAA-AC28-0E61598F5785}" sibTransId="{4BE0501D-50E8-49B5-950C-96E7596EBD91}"/>
    <dgm:cxn modelId="{E1C8627E-C3DC-47D6-9FEB-2FC458FE9057}" srcId="{77C6A721-0D40-49DF-9896-538D015E2C22}" destId="{E8E46464-BC32-4FE3-905D-02219D058851}" srcOrd="6" destOrd="0" parTransId="{BC9458F6-AA0A-4995-8B05-8D2741D03AB5}" sibTransId="{C1C63879-5E70-400E-8684-10CE5C36FB55}"/>
    <dgm:cxn modelId="{D7EC8A87-8D50-4468-999F-878161C9855A}" srcId="{77C6A721-0D40-49DF-9896-538D015E2C22}" destId="{E0CCBB1D-E9BA-4202-842F-DAF841E0435D}" srcOrd="7" destOrd="0" parTransId="{95A2D0E7-73A7-4836-BAC6-297340A0E3D8}" sibTransId="{BBCB7538-1E3F-4EDB-8E44-C143CDD86253}"/>
    <dgm:cxn modelId="{CC449DA1-3756-4F6D-B6CF-93DB4FF62B62}" type="presOf" srcId="{0B2AD9EF-F3ED-4D54-857D-CC1F43F8AFD6}" destId="{DD0F1857-B597-431D-9A0F-C159A0C4F7FE}" srcOrd="0" destOrd="0" presId="urn:microsoft.com/office/officeart/2005/8/layout/list1"/>
    <dgm:cxn modelId="{BC4B0453-A229-4D79-BAC8-69A05ECD05F6}" type="presOf" srcId="{E8E46464-BC32-4FE3-905D-02219D058851}" destId="{4BC53B15-AA46-4E49-AE19-846E1DCAC4CC}" srcOrd="1" destOrd="0" presId="urn:microsoft.com/office/officeart/2005/8/layout/list1"/>
    <dgm:cxn modelId="{1BF67A8A-8161-446F-8694-9BD7C51DAA51}" type="presOf" srcId="{929FCFBA-7B95-4C34-83CF-8ACD63151BDF}" destId="{C8B340F1-7DF4-44CF-B011-AC46ED579E5D}" srcOrd="1" destOrd="0" presId="urn:microsoft.com/office/officeart/2005/8/layout/list1"/>
    <dgm:cxn modelId="{AF4FE0CC-4A16-4351-9BA4-623F7DAA21B1}" srcId="{77C6A721-0D40-49DF-9896-538D015E2C22}" destId="{6CBA835F-12DC-4712-8CC3-59D46C8B909D}" srcOrd="2" destOrd="0" parTransId="{6BC3A7CD-31A8-4CDA-A927-28A8212EC4E4}" sibTransId="{36D8DAD5-7FF5-44FB-9E8E-0695D9463A88}"/>
    <dgm:cxn modelId="{86F04A8D-E284-453A-91F0-A15CBBA409E4}" type="presOf" srcId="{96310E6F-ACC1-441D-9A4A-975E72DB8140}" destId="{F60AAB47-CCA7-46D9-AEB8-40FD53AB2097}" srcOrd="0" destOrd="0" presId="urn:microsoft.com/office/officeart/2005/8/layout/list1"/>
    <dgm:cxn modelId="{ACFA1C49-0768-482F-B88C-FD494D9231F4}" srcId="{77C6A721-0D40-49DF-9896-538D015E2C22}" destId="{E4C05FE0-AA78-4A70-AAB2-4AC8088B510C}" srcOrd="3" destOrd="0" parTransId="{472A0D3C-E00B-42DB-86A5-D92EDDAE378A}" sibTransId="{6A189EC3-AE5D-43CB-BD53-8BE0BB0C2150}"/>
    <dgm:cxn modelId="{8A983C56-16FA-42E5-A992-BF2953555384}" type="presOf" srcId="{E4C05FE0-AA78-4A70-AAB2-4AC8088B510C}" destId="{F375D2D1-221B-42ED-B6F7-F1A0B8B8D271}" srcOrd="0" destOrd="0" presId="urn:microsoft.com/office/officeart/2005/8/layout/list1"/>
    <dgm:cxn modelId="{4ECFC5AE-E9EA-4859-A65C-698B9F4A1D83}" type="presOf" srcId="{0B2AD9EF-F3ED-4D54-857D-CC1F43F8AFD6}" destId="{0BC5C34C-6965-41B3-8AB2-EFFE6BA44191}" srcOrd="1" destOrd="0" presId="urn:microsoft.com/office/officeart/2005/8/layout/list1"/>
    <dgm:cxn modelId="{4226712F-F6F9-49E6-ABA8-AA8379CE0241}" srcId="{77C6A721-0D40-49DF-9896-538D015E2C22}" destId="{0B2AD9EF-F3ED-4D54-857D-CC1F43F8AFD6}" srcOrd="1" destOrd="0" parTransId="{B75A5741-41EB-4D30-B3D7-C02723BCF508}" sibTransId="{5413F2E3-6E5C-4C54-83C2-8648AA013DB4}"/>
    <dgm:cxn modelId="{CCB28D2F-36D6-45B6-81B9-567759E53FA1}" srcId="{77C6A721-0D40-49DF-9896-538D015E2C22}" destId="{929FCFBA-7B95-4C34-83CF-8ACD63151BDF}" srcOrd="4" destOrd="0" parTransId="{3D1AAD30-0F9F-47E6-B756-21188B2CBFDD}" sibTransId="{5EB98AC7-D3FF-4A05-8A01-E28A755B5FD6}"/>
    <dgm:cxn modelId="{D928ACF5-59F4-4662-AE5B-7360DE44B41E}" type="presOf" srcId="{8A9CBDE3-943D-44B1-AA3B-2C775C191735}" destId="{8AFF8CDB-0AF9-4EA6-BECC-E63ACC5B5E29}" srcOrd="0" destOrd="0" presId="urn:microsoft.com/office/officeart/2005/8/layout/list1"/>
    <dgm:cxn modelId="{AED7A88D-944E-4017-A4E8-6D5AAFB83DE7}" type="presOf" srcId="{E8E46464-BC32-4FE3-905D-02219D058851}" destId="{CE56056E-93CE-45D7-B6D9-AD932A17873E}" srcOrd="0" destOrd="0" presId="urn:microsoft.com/office/officeart/2005/8/layout/list1"/>
    <dgm:cxn modelId="{15D9EFC5-91D3-4B42-83AF-66BB283066C2}" type="presOf" srcId="{6CBA835F-12DC-4712-8CC3-59D46C8B909D}" destId="{DB92616B-573E-402D-8DA0-86C7108371DC}" srcOrd="1" destOrd="0" presId="urn:microsoft.com/office/officeart/2005/8/layout/list1"/>
    <dgm:cxn modelId="{DE62B5E1-516D-435D-BF99-A52B82EABC1D}" type="presOf" srcId="{E4C05FE0-AA78-4A70-AAB2-4AC8088B510C}" destId="{A141D4DF-7F5A-409A-92B9-247F77930980}" srcOrd="1" destOrd="0" presId="urn:microsoft.com/office/officeart/2005/8/layout/list1"/>
    <dgm:cxn modelId="{483F4427-FBD7-4034-BF55-5D8B31181178}" type="presOf" srcId="{E0CCBB1D-E9BA-4202-842F-DAF841E0435D}" destId="{B4274915-C83F-4A6D-A8F1-F221A9FF0EBE}" srcOrd="0" destOrd="0" presId="urn:microsoft.com/office/officeart/2005/8/layout/list1"/>
    <dgm:cxn modelId="{837D8B78-1C25-44D1-9C42-6EEE5326E3F8}" type="presParOf" srcId="{726BFED6-59D2-4F7E-90B2-0814C54F0E71}" destId="{9825C2F4-6259-4087-975F-D7E57656305B}" srcOrd="0" destOrd="0" presId="urn:microsoft.com/office/officeart/2005/8/layout/list1"/>
    <dgm:cxn modelId="{1A1C02BE-51DC-4358-AEFF-F56E3682B680}" type="presParOf" srcId="{9825C2F4-6259-4087-975F-D7E57656305B}" destId="{8AFF8CDB-0AF9-4EA6-BECC-E63ACC5B5E29}" srcOrd="0" destOrd="0" presId="urn:microsoft.com/office/officeart/2005/8/layout/list1"/>
    <dgm:cxn modelId="{4C1035F9-2375-4232-864E-8C70C0EBD1D0}" type="presParOf" srcId="{9825C2F4-6259-4087-975F-D7E57656305B}" destId="{944BAB04-7C51-4F32-B3D9-6B3BFE861060}" srcOrd="1" destOrd="0" presId="urn:microsoft.com/office/officeart/2005/8/layout/list1"/>
    <dgm:cxn modelId="{F944AD76-FC1A-4BB3-876E-45799C41D3EC}" type="presParOf" srcId="{726BFED6-59D2-4F7E-90B2-0814C54F0E71}" destId="{0B92971E-CD3F-40AB-A72B-D3F249C8A999}" srcOrd="1" destOrd="0" presId="urn:microsoft.com/office/officeart/2005/8/layout/list1"/>
    <dgm:cxn modelId="{26AC2008-8A18-43E3-840C-CA72BBE04CDD}" type="presParOf" srcId="{726BFED6-59D2-4F7E-90B2-0814C54F0E71}" destId="{A3794F34-CF38-4878-8BA7-B0E44BC4E8BE}" srcOrd="2" destOrd="0" presId="urn:microsoft.com/office/officeart/2005/8/layout/list1"/>
    <dgm:cxn modelId="{47DE9C9C-0845-44E1-A9CD-AA2AD093C17F}" type="presParOf" srcId="{726BFED6-59D2-4F7E-90B2-0814C54F0E71}" destId="{F2E948CE-AB6E-441B-9C84-EB73198946D1}" srcOrd="3" destOrd="0" presId="urn:microsoft.com/office/officeart/2005/8/layout/list1"/>
    <dgm:cxn modelId="{8A6376F7-1D5A-4CD8-8CE8-931EA6DC2348}" type="presParOf" srcId="{726BFED6-59D2-4F7E-90B2-0814C54F0E71}" destId="{29C14D80-9378-4DBC-8F98-7A1924A78E08}" srcOrd="4" destOrd="0" presId="urn:microsoft.com/office/officeart/2005/8/layout/list1"/>
    <dgm:cxn modelId="{037EB5FA-DF2E-40F5-9A10-74A6AB1A9025}" type="presParOf" srcId="{29C14D80-9378-4DBC-8F98-7A1924A78E08}" destId="{DD0F1857-B597-431D-9A0F-C159A0C4F7FE}" srcOrd="0" destOrd="0" presId="urn:microsoft.com/office/officeart/2005/8/layout/list1"/>
    <dgm:cxn modelId="{8E8B04C3-76A6-4CDB-B6F3-4CC113D94D24}" type="presParOf" srcId="{29C14D80-9378-4DBC-8F98-7A1924A78E08}" destId="{0BC5C34C-6965-41B3-8AB2-EFFE6BA44191}" srcOrd="1" destOrd="0" presId="urn:microsoft.com/office/officeart/2005/8/layout/list1"/>
    <dgm:cxn modelId="{27463B5B-8964-4418-85B7-24FEA70BD44C}" type="presParOf" srcId="{726BFED6-59D2-4F7E-90B2-0814C54F0E71}" destId="{CA2529F1-05C9-4708-AE54-66005BE69934}" srcOrd="5" destOrd="0" presId="urn:microsoft.com/office/officeart/2005/8/layout/list1"/>
    <dgm:cxn modelId="{9A37374E-851F-46EB-A5E0-FCDE4DBB7589}" type="presParOf" srcId="{726BFED6-59D2-4F7E-90B2-0814C54F0E71}" destId="{B6BC36D8-D5B0-4749-B56F-AC6C50C43627}" srcOrd="6" destOrd="0" presId="urn:microsoft.com/office/officeart/2005/8/layout/list1"/>
    <dgm:cxn modelId="{19E4B6BA-F946-43C0-B42D-C8D6CB01EB04}" type="presParOf" srcId="{726BFED6-59D2-4F7E-90B2-0814C54F0E71}" destId="{F8592033-9728-426D-B657-EA746F5D2E7F}" srcOrd="7" destOrd="0" presId="urn:microsoft.com/office/officeart/2005/8/layout/list1"/>
    <dgm:cxn modelId="{2C172B99-A282-4C43-AF8E-B9657C154BB5}" type="presParOf" srcId="{726BFED6-59D2-4F7E-90B2-0814C54F0E71}" destId="{31C34959-0A23-4DA3-BCF2-F8D1D918B54E}" srcOrd="8" destOrd="0" presId="urn:microsoft.com/office/officeart/2005/8/layout/list1"/>
    <dgm:cxn modelId="{7085C350-457D-4CAE-B97D-047CFF07CF0A}" type="presParOf" srcId="{31C34959-0A23-4DA3-BCF2-F8D1D918B54E}" destId="{EA9570EB-7D53-4F83-BD89-18364F7966D1}" srcOrd="0" destOrd="0" presId="urn:microsoft.com/office/officeart/2005/8/layout/list1"/>
    <dgm:cxn modelId="{D41109AA-7C50-4FA4-A671-48AC75BD8527}" type="presParOf" srcId="{31C34959-0A23-4DA3-BCF2-F8D1D918B54E}" destId="{DB92616B-573E-402D-8DA0-86C7108371DC}" srcOrd="1" destOrd="0" presId="urn:microsoft.com/office/officeart/2005/8/layout/list1"/>
    <dgm:cxn modelId="{7BEAF859-0CFF-4AD2-9226-C103A2195FD9}" type="presParOf" srcId="{726BFED6-59D2-4F7E-90B2-0814C54F0E71}" destId="{84A3CF46-AA02-40BD-B79D-3D93C13365F9}" srcOrd="9" destOrd="0" presId="urn:microsoft.com/office/officeart/2005/8/layout/list1"/>
    <dgm:cxn modelId="{80573FE5-9716-46AD-A100-6545ED9EED1E}" type="presParOf" srcId="{726BFED6-59D2-4F7E-90B2-0814C54F0E71}" destId="{6C460B2E-B41F-4BE1-B515-98B1032B3945}" srcOrd="10" destOrd="0" presId="urn:microsoft.com/office/officeart/2005/8/layout/list1"/>
    <dgm:cxn modelId="{A39EA093-9572-4C5B-B564-1A24F2E2CB40}" type="presParOf" srcId="{726BFED6-59D2-4F7E-90B2-0814C54F0E71}" destId="{63787A07-E5CC-4F0C-859A-66F68AFD312A}" srcOrd="11" destOrd="0" presId="urn:microsoft.com/office/officeart/2005/8/layout/list1"/>
    <dgm:cxn modelId="{18CB5DB0-8A17-4C9A-ADE1-0E6B53D391EE}" type="presParOf" srcId="{726BFED6-59D2-4F7E-90B2-0814C54F0E71}" destId="{DA3A8ED7-E9A2-4BA1-B21A-19D277EA16BC}" srcOrd="12" destOrd="0" presId="urn:microsoft.com/office/officeart/2005/8/layout/list1"/>
    <dgm:cxn modelId="{D933A36D-6DB6-48CA-8651-DE31A6CBF7BE}" type="presParOf" srcId="{DA3A8ED7-E9A2-4BA1-B21A-19D277EA16BC}" destId="{F375D2D1-221B-42ED-B6F7-F1A0B8B8D271}" srcOrd="0" destOrd="0" presId="urn:microsoft.com/office/officeart/2005/8/layout/list1"/>
    <dgm:cxn modelId="{797282D2-2357-4501-9E91-471EFBF7F2D4}" type="presParOf" srcId="{DA3A8ED7-E9A2-4BA1-B21A-19D277EA16BC}" destId="{A141D4DF-7F5A-409A-92B9-247F77930980}" srcOrd="1" destOrd="0" presId="urn:microsoft.com/office/officeart/2005/8/layout/list1"/>
    <dgm:cxn modelId="{BDD17055-2F9E-4653-94E2-FEEAF22A381B}" type="presParOf" srcId="{726BFED6-59D2-4F7E-90B2-0814C54F0E71}" destId="{8CA341D0-E7EE-4DC1-A1C9-04FB13440DB2}" srcOrd="13" destOrd="0" presId="urn:microsoft.com/office/officeart/2005/8/layout/list1"/>
    <dgm:cxn modelId="{1B06CEF8-7578-46A3-90F6-47C4664244CD}" type="presParOf" srcId="{726BFED6-59D2-4F7E-90B2-0814C54F0E71}" destId="{298D1FD3-687E-44DB-AE4D-D25B7060CACB}" srcOrd="14" destOrd="0" presId="urn:microsoft.com/office/officeart/2005/8/layout/list1"/>
    <dgm:cxn modelId="{98CA757C-9EDA-4E8F-ACDF-A4AD66A9CB68}" type="presParOf" srcId="{726BFED6-59D2-4F7E-90B2-0814C54F0E71}" destId="{91E4AF42-0F8E-4D64-A4D8-662DF8ACBA5A}" srcOrd="15" destOrd="0" presId="urn:microsoft.com/office/officeart/2005/8/layout/list1"/>
    <dgm:cxn modelId="{B5CD1A9F-CDA3-49F8-9D57-73821C9EC299}" type="presParOf" srcId="{726BFED6-59D2-4F7E-90B2-0814C54F0E71}" destId="{0F66248E-CE0C-43D5-8083-3B001F05B308}" srcOrd="16" destOrd="0" presId="urn:microsoft.com/office/officeart/2005/8/layout/list1"/>
    <dgm:cxn modelId="{4DD27387-A7FA-433F-9B2D-BA655D738E13}" type="presParOf" srcId="{0F66248E-CE0C-43D5-8083-3B001F05B308}" destId="{E2E0624C-0875-4E2E-9E5C-42EDB6ED3C7C}" srcOrd="0" destOrd="0" presId="urn:microsoft.com/office/officeart/2005/8/layout/list1"/>
    <dgm:cxn modelId="{09ECC7C8-B39D-41E6-B51B-5C21D0709902}" type="presParOf" srcId="{0F66248E-CE0C-43D5-8083-3B001F05B308}" destId="{C8B340F1-7DF4-44CF-B011-AC46ED579E5D}" srcOrd="1" destOrd="0" presId="urn:microsoft.com/office/officeart/2005/8/layout/list1"/>
    <dgm:cxn modelId="{7007356D-F84B-4773-8BE4-D295BB569F53}" type="presParOf" srcId="{726BFED6-59D2-4F7E-90B2-0814C54F0E71}" destId="{700AAFF3-CBF8-4859-B0E1-A176823C7395}" srcOrd="17" destOrd="0" presId="urn:microsoft.com/office/officeart/2005/8/layout/list1"/>
    <dgm:cxn modelId="{9BD01320-2369-428A-A271-DE45A3D6F6D3}" type="presParOf" srcId="{726BFED6-59D2-4F7E-90B2-0814C54F0E71}" destId="{89977600-1767-4D05-95B4-0D310FD85ED7}" srcOrd="18" destOrd="0" presId="urn:microsoft.com/office/officeart/2005/8/layout/list1"/>
    <dgm:cxn modelId="{413A2FD6-602F-4516-98CC-72A0E4FE3B5A}" type="presParOf" srcId="{726BFED6-59D2-4F7E-90B2-0814C54F0E71}" destId="{345ED674-B168-4D57-88BA-0D9ABEE97E35}" srcOrd="19" destOrd="0" presId="urn:microsoft.com/office/officeart/2005/8/layout/list1"/>
    <dgm:cxn modelId="{9BAF8C49-4FD8-4650-AD25-B48F600D76B0}" type="presParOf" srcId="{726BFED6-59D2-4F7E-90B2-0814C54F0E71}" destId="{37465A2B-DD83-4248-89C6-BBAFCD32584F}" srcOrd="20" destOrd="0" presId="urn:microsoft.com/office/officeart/2005/8/layout/list1"/>
    <dgm:cxn modelId="{0CC7FBAA-5FC5-473F-94A0-25020F431786}" type="presParOf" srcId="{37465A2B-DD83-4248-89C6-BBAFCD32584F}" destId="{F60AAB47-CCA7-46D9-AEB8-40FD53AB2097}" srcOrd="0" destOrd="0" presId="urn:microsoft.com/office/officeart/2005/8/layout/list1"/>
    <dgm:cxn modelId="{58675557-3276-40C9-82E0-25B6466C96CA}" type="presParOf" srcId="{37465A2B-DD83-4248-89C6-BBAFCD32584F}" destId="{4940C78C-9305-408B-9D57-3A622359E2C4}" srcOrd="1" destOrd="0" presId="urn:microsoft.com/office/officeart/2005/8/layout/list1"/>
    <dgm:cxn modelId="{F64EF08A-A03D-4544-AE5C-69EE4DE57A57}" type="presParOf" srcId="{726BFED6-59D2-4F7E-90B2-0814C54F0E71}" destId="{CB48E1CC-39FA-4458-B1A8-60F0E1B950DB}" srcOrd="21" destOrd="0" presId="urn:microsoft.com/office/officeart/2005/8/layout/list1"/>
    <dgm:cxn modelId="{4C7C5D2A-CA0C-4813-8022-3D642CFE80DE}" type="presParOf" srcId="{726BFED6-59D2-4F7E-90B2-0814C54F0E71}" destId="{39EC007C-C5DD-470B-B881-738BEE43AF16}" srcOrd="22" destOrd="0" presId="urn:microsoft.com/office/officeart/2005/8/layout/list1"/>
    <dgm:cxn modelId="{171BC6D5-3927-479E-A8D3-0346C4E7EF4C}" type="presParOf" srcId="{726BFED6-59D2-4F7E-90B2-0814C54F0E71}" destId="{D9690922-47E5-4A9E-A2B7-D4EB714B6BE6}" srcOrd="23" destOrd="0" presId="urn:microsoft.com/office/officeart/2005/8/layout/list1"/>
    <dgm:cxn modelId="{9B8493C7-1698-4D2F-AD57-F0D180C1972B}" type="presParOf" srcId="{726BFED6-59D2-4F7E-90B2-0814C54F0E71}" destId="{183EA271-DA04-45DA-8849-6822089A27FD}" srcOrd="24" destOrd="0" presId="urn:microsoft.com/office/officeart/2005/8/layout/list1"/>
    <dgm:cxn modelId="{F4BE22E3-6CAC-4ECC-885D-6610064299E3}" type="presParOf" srcId="{183EA271-DA04-45DA-8849-6822089A27FD}" destId="{CE56056E-93CE-45D7-B6D9-AD932A17873E}" srcOrd="0" destOrd="0" presId="urn:microsoft.com/office/officeart/2005/8/layout/list1"/>
    <dgm:cxn modelId="{5453708C-0DBC-4B38-8984-82E3E8A44F83}" type="presParOf" srcId="{183EA271-DA04-45DA-8849-6822089A27FD}" destId="{4BC53B15-AA46-4E49-AE19-846E1DCAC4CC}" srcOrd="1" destOrd="0" presId="urn:microsoft.com/office/officeart/2005/8/layout/list1"/>
    <dgm:cxn modelId="{21BCFA54-22CF-4A2C-8100-846C1F70A795}" type="presParOf" srcId="{726BFED6-59D2-4F7E-90B2-0814C54F0E71}" destId="{B24D6882-7057-4C4E-988E-4A7C762ED9ED}" srcOrd="25" destOrd="0" presId="urn:microsoft.com/office/officeart/2005/8/layout/list1"/>
    <dgm:cxn modelId="{F6764E5A-E34E-486E-A6C2-F6B32F98F7CA}" type="presParOf" srcId="{726BFED6-59D2-4F7E-90B2-0814C54F0E71}" destId="{1D2F6757-AF4B-4E52-BC63-051E25752973}" srcOrd="26" destOrd="0" presId="urn:microsoft.com/office/officeart/2005/8/layout/list1"/>
    <dgm:cxn modelId="{596FA84A-302D-4D00-824E-2798EC2A1B5C}" type="presParOf" srcId="{726BFED6-59D2-4F7E-90B2-0814C54F0E71}" destId="{3D2F1B2B-F104-4734-A081-5DDE27AB3821}" srcOrd="27" destOrd="0" presId="urn:microsoft.com/office/officeart/2005/8/layout/list1"/>
    <dgm:cxn modelId="{8BEBEC31-7A1A-4E92-9878-BE2BBEA1DE2D}" type="presParOf" srcId="{726BFED6-59D2-4F7E-90B2-0814C54F0E71}" destId="{76C1C5E1-49B3-4128-8742-0C78C230A555}" srcOrd="28" destOrd="0" presId="urn:microsoft.com/office/officeart/2005/8/layout/list1"/>
    <dgm:cxn modelId="{EEB6CE8B-6C13-46C9-B8D2-AB0C671D96FD}" type="presParOf" srcId="{76C1C5E1-49B3-4128-8742-0C78C230A555}" destId="{B4274915-C83F-4A6D-A8F1-F221A9FF0EBE}" srcOrd="0" destOrd="0" presId="urn:microsoft.com/office/officeart/2005/8/layout/list1"/>
    <dgm:cxn modelId="{5866BBEF-40B9-4D0A-A618-28F5E567D347}" type="presParOf" srcId="{76C1C5E1-49B3-4128-8742-0C78C230A555}" destId="{201A96B4-8F32-413D-8008-855AD41A9BE6}" srcOrd="1" destOrd="0" presId="urn:microsoft.com/office/officeart/2005/8/layout/list1"/>
    <dgm:cxn modelId="{078B3FE5-2911-4411-B20C-78726AEF55B3}" type="presParOf" srcId="{726BFED6-59D2-4F7E-90B2-0814C54F0E71}" destId="{F8BA6B7C-A42C-4567-BE8A-9859B5169AE6}" srcOrd="29" destOrd="0" presId="urn:microsoft.com/office/officeart/2005/8/layout/list1"/>
    <dgm:cxn modelId="{F5237368-2A3C-4485-A2EB-3411579F6DF8}" type="presParOf" srcId="{726BFED6-59D2-4F7E-90B2-0814C54F0E71}" destId="{30AB884E-55D0-4429-B013-0930860E4F07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C6A721-0D40-49DF-9896-538D015E2C22}" type="doc">
      <dgm:prSet loTypeId="urn:microsoft.com/office/officeart/2005/8/layout/list1" loCatId="list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8A9CBDE3-943D-44B1-AA3B-2C775C191735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Error</a:t>
          </a:r>
          <a:endParaRPr lang="en-IN" sz="1600" b="1" dirty="0">
            <a:latin typeface="Calibri" pitchFamily="34" charset="0"/>
            <a:cs typeface="Calibri" pitchFamily="34" charset="0"/>
          </a:endParaRPr>
        </a:p>
      </dgm:t>
    </dgm:pt>
    <dgm:pt modelId="{47F20488-F57B-4EAA-AC28-0E61598F5785}" type="parTrans" cxnId="{3C413642-3007-4C9A-A71A-5BF29F80749E}">
      <dgm:prSet/>
      <dgm:spPr/>
      <dgm:t>
        <a:bodyPr/>
        <a:lstStyle/>
        <a:p>
          <a:endParaRPr lang="en-IN"/>
        </a:p>
      </dgm:t>
    </dgm:pt>
    <dgm:pt modelId="{4BE0501D-50E8-49B5-950C-96E7596EBD91}" type="sibTrans" cxnId="{3C413642-3007-4C9A-A71A-5BF29F80749E}">
      <dgm:prSet/>
      <dgm:spPr/>
      <dgm:t>
        <a:bodyPr/>
        <a:lstStyle/>
        <a:p>
          <a:endParaRPr lang="en-IN"/>
        </a:p>
      </dgm:t>
    </dgm:pt>
    <dgm:pt modelId="{9FC1ADC8-7F36-47E7-B130-C3A42FC82872}">
      <dgm:prSet custT="1"/>
      <dgm:spPr/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These are exceptions that are external to the application. 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8C52DD2E-B684-443D-A914-0BE5D3DC3799}" type="parTrans" cxnId="{619F78A7-E08E-4B48-AA47-92CCC7861812}">
      <dgm:prSet/>
      <dgm:spPr/>
      <dgm:t>
        <a:bodyPr/>
        <a:lstStyle/>
        <a:p>
          <a:endParaRPr lang="en-IN"/>
        </a:p>
      </dgm:t>
    </dgm:pt>
    <dgm:pt modelId="{DBA31889-FDE3-462B-822B-367B3969F235}" type="sibTrans" cxnId="{619F78A7-E08E-4B48-AA47-92CCC7861812}">
      <dgm:prSet/>
      <dgm:spPr/>
      <dgm:t>
        <a:bodyPr/>
        <a:lstStyle/>
        <a:p>
          <a:endParaRPr lang="en-IN"/>
        </a:p>
      </dgm:t>
    </dgm:pt>
    <dgm:pt modelId="{E989E83A-860D-400E-B138-4F37137D7429}">
      <dgm:prSet custT="1"/>
      <dgm:spPr/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The application usually cannot anticipate or recover from errors. 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BA0A485A-E2F3-4129-B7E9-618E6668459B}" type="parTrans" cxnId="{DC24ADDF-A276-43F0-92BA-B25DB83AA1D3}">
      <dgm:prSet/>
      <dgm:spPr/>
      <dgm:t>
        <a:bodyPr/>
        <a:lstStyle/>
        <a:p>
          <a:endParaRPr lang="en-US"/>
        </a:p>
      </dgm:t>
    </dgm:pt>
    <dgm:pt modelId="{C30823D3-75C0-43A8-A667-A944F87129A3}" type="sibTrans" cxnId="{DC24ADDF-A276-43F0-92BA-B25DB83AA1D3}">
      <dgm:prSet/>
      <dgm:spPr/>
      <dgm:t>
        <a:bodyPr/>
        <a:lstStyle/>
        <a:p>
          <a:endParaRPr lang="en-US"/>
        </a:p>
      </dgm:t>
    </dgm:pt>
    <dgm:pt modelId="{950900A0-63DC-46AB-B0EA-FAC4DE900E4C}">
      <dgm:prSet custT="1"/>
      <dgm:spPr/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For example, suppose the user specified correct file name for the file to be opened and the file exists on the system. 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736B539D-1157-4B53-B9D8-358AB0515056}" type="parTrans" cxnId="{61050169-D662-4E01-9DF1-A4F739D77A1A}">
      <dgm:prSet/>
      <dgm:spPr/>
      <dgm:t>
        <a:bodyPr/>
        <a:lstStyle/>
        <a:p>
          <a:endParaRPr lang="en-US"/>
        </a:p>
      </dgm:t>
    </dgm:pt>
    <dgm:pt modelId="{F2223933-AE55-49A1-B5D1-5F8D2922692D}" type="sibTrans" cxnId="{61050169-D662-4E01-9DF1-A4F739D77A1A}">
      <dgm:prSet/>
      <dgm:spPr/>
      <dgm:t>
        <a:bodyPr/>
        <a:lstStyle/>
        <a:p>
          <a:endParaRPr lang="en-US"/>
        </a:p>
      </dgm:t>
    </dgm:pt>
    <dgm:pt modelId="{75BA98EF-3DC6-4443-AD50-DFB784024565}">
      <dgm:prSet custT="1"/>
      <dgm:spPr/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However, the runtime fails to read the file due to some hardware or system malfunction. 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B0FE484F-0C2C-4B00-83CB-058C10876ED3}" type="parTrans" cxnId="{275E4C94-B350-42C5-B849-267855E81C5E}">
      <dgm:prSet/>
      <dgm:spPr/>
      <dgm:t>
        <a:bodyPr/>
        <a:lstStyle/>
        <a:p>
          <a:endParaRPr lang="en-US"/>
        </a:p>
      </dgm:t>
    </dgm:pt>
    <dgm:pt modelId="{D941FB43-015D-4113-BBE9-93C65476BEA2}" type="sibTrans" cxnId="{275E4C94-B350-42C5-B849-267855E81C5E}">
      <dgm:prSet/>
      <dgm:spPr/>
      <dgm:t>
        <a:bodyPr/>
        <a:lstStyle/>
        <a:p>
          <a:endParaRPr lang="en-US"/>
        </a:p>
      </dgm:t>
    </dgm:pt>
    <dgm:pt modelId="{721B976B-941A-456D-A324-0608016CFBE2}">
      <dgm:prSet custT="1"/>
      <dgm:spPr/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Such a condition of unsuccessful read throws the </a:t>
          </a:r>
          <a:r>
            <a:rPr lang="en-US" sz="1600" dirty="0" err="1" smtClean="0">
              <a:latin typeface="Courier New" pitchFamily="49" charset="0"/>
              <a:cs typeface="Courier New" pitchFamily="49" charset="0"/>
            </a:rPr>
            <a:t>java.io.IOError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 exception. 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FF7D8CE4-4CDA-4D1A-A289-8CA86F914827}" type="parTrans" cxnId="{A545EDCF-5938-4228-9D09-7C7553B28A3A}">
      <dgm:prSet/>
      <dgm:spPr/>
      <dgm:t>
        <a:bodyPr/>
        <a:lstStyle/>
        <a:p>
          <a:endParaRPr lang="en-US"/>
        </a:p>
      </dgm:t>
    </dgm:pt>
    <dgm:pt modelId="{38896695-EC83-416E-BD85-104F8958F90E}" type="sibTrans" cxnId="{A545EDCF-5938-4228-9D09-7C7553B28A3A}">
      <dgm:prSet/>
      <dgm:spPr/>
      <dgm:t>
        <a:bodyPr/>
        <a:lstStyle/>
        <a:p>
          <a:endParaRPr lang="en-US"/>
        </a:p>
      </dgm:t>
    </dgm:pt>
    <dgm:pt modelId="{40FFCF04-F270-407B-AF7F-019DA0DB6D77}">
      <dgm:prSet custT="1"/>
      <dgm:spPr/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In this case, the application may catch this exception and display an appropriate message to the user or leave it to the program to print a stack trace and exit. 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19417F28-FB91-434E-B2D3-34B907F2CE0E}" type="parTrans" cxnId="{6B70EFAA-EED0-4427-98EF-D52D643910C4}">
      <dgm:prSet/>
      <dgm:spPr/>
      <dgm:t>
        <a:bodyPr/>
        <a:lstStyle/>
        <a:p>
          <a:endParaRPr lang="en-US"/>
        </a:p>
      </dgm:t>
    </dgm:pt>
    <dgm:pt modelId="{79E76DE6-28AE-45E6-8DDC-CACA01975EAA}" type="sibTrans" cxnId="{6B70EFAA-EED0-4427-98EF-D52D643910C4}">
      <dgm:prSet/>
      <dgm:spPr/>
      <dgm:t>
        <a:bodyPr/>
        <a:lstStyle/>
        <a:p>
          <a:endParaRPr lang="en-US"/>
        </a:p>
      </dgm:t>
    </dgm:pt>
    <dgm:pt modelId="{2039301C-7EB0-46F5-B511-47CD6A0C7B69}">
      <dgm:prSet custT="1"/>
      <dgm:spPr/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Errors are exceptions generated by </a:t>
          </a:r>
          <a:r>
            <a:rPr lang="en-US" sz="1600" dirty="0" smtClean="0">
              <a:latin typeface="Courier New" pitchFamily="49" charset="0"/>
              <a:cs typeface="Courier New" pitchFamily="49" charset="0"/>
            </a:rPr>
            <a:t>Error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 class and its subclasses.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03DA621A-E6EE-43BE-9FE6-27A8AA6CC693}" type="parTrans" cxnId="{40A36380-83FF-4BD5-9FB2-2ED4AF36826B}">
      <dgm:prSet/>
      <dgm:spPr/>
      <dgm:t>
        <a:bodyPr/>
        <a:lstStyle/>
        <a:p>
          <a:endParaRPr lang="en-US"/>
        </a:p>
      </dgm:t>
    </dgm:pt>
    <dgm:pt modelId="{0A681096-09AE-48DC-A0DA-B64AAF173FF7}" type="sibTrans" cxnId="{40A36380-83FF-4BD5-9FB2-2ED4AF36826B}">
      <dgm:prSet/>
      <dgm:spPr/>
      <dgm:t>
        <a:bodyPr/>
        <a:lstStyle/>
        <a:p>
          <a:endParaRPr lang="en-US"/>
        </a:p>
      </dgm:t>
    </dgm:pt>
    <dgm:pt modelId="{726BFED6-59D2-4F7E-90B2-0814C54F0E71}" type="pres">
      <dgm:prSet presAssocID="{77C6A721-0D40-49DF-9896-538D015E2C2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9825C2F4-6259-4087-975F-D7E57656305B}" type="pres">
      <dgm:prSet presAssocID="{8A9CBDE3-943D-44B1-AA3B-2C775C191735}" presName="parentLin" presStyleCnt="0"/>
      <dgm:spPr/>
      <dgm:t>
        <a:bodyPr/>
        <a:lstStyle/>
        <a:p>
          <a:endParaRPr lang="en-IN"/>
        </a:p>
      </dgm:t>
    </dgm:pt>
    <dgm:pt modelId="{8AFF8CDB-0AF9-4EA6-BECC-E63ACC5B5E29}" type="pres">
      <dgm:prSet presAssocID="{8A9CBDE3-943D-44B1-AA3B-2C775C191735}" presName="parentLeftMargin" presStyleLbl="node1" presStyleIdx="0" presStyleCnt="1"/>
      <dgm:spPr/>
      <dgm:t>
        <a:bodyPr/>
        <a:lstStyle/>
        <a:p>
          <a:endParaRPr lang="en-IN"/>
        </a:p>
      </dgm:t>
    </dgm:pt>
    <dgm:pt modelId="{944BAB04-7C51-4F32-B3D9-6B3BFE861060}" type="pres">
      <dgm:prSet presAssocID="{8A9CBDE3-943D-44B1-AA3B-2C775C191735}" presName="parentText" presStyleLbl="node1" presStyleIdx="0" presStyleCnt="1" custScaleX="100849" custScaleY="131032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B92971E-CD3F-40AB-A72B-D3F249C8A999}" type="pres">
      <dgm:prSet presAssocID="{8A9CBDE3-943D-44B1-AA3B-2C775C191735}" presName="negativeSpace" presStyleCnt="0"/>
      <dgm:spPr/>
      <dgm:t>
        <a:bodyPr/>
        <a:lstStyle/>
        <a:p>
          <a:endParaRPr lang="en-IN"/>
        </a:p>
      </dgm:t>
    </dgm:pt>
    <dgm:pt modelId="{A3794F34-CF38-4878-8BA7-B0E44BC4E8BE}" type="pres">
      <dgm:prSet presAssocID="{8A9CBDE3-943D-44B1-AA3B-2C775C191735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6B70EFAA-EED0-4427-98EF-D52D643910C4}" srcId="{8A9CBDE3-943D-44B1-AA3B-2C775C191735}" destId="{40FFCF04-F270-407B-AF7F-019DA0DB6D77}" srcOrd="5" destOrd="0" parTransId="{19417F28-FB91-434E-B2D3-34B907F2CE0E}" sibTransId="{79E76DE6-28AE-45E6-8DDC-CACA01975EAA}"/>
    <dgm:cxn modelId="{619F78A7-E08E-4B48-AA47-92CCC7861812}" srcId="{8A9CBDE3-943D-44B1-AA3B-2C775C191735}" destId="{9FC1ADC8-7F36-47E7-B130-C3A42FC82872}" srcOrd="0" destOrd="0" parTransId="{8C52DD2E-B684-443D-A914-0BE5D3DC3799}" sibTransId="{DBA31889-FDE3-462B-822B-367B3969F235}"/>
    <dgm:cxn modelId="{174D497B-CD5F-4BCD-911E-50BB02ECAC3D}" type="presOf" srcId="{40FFCF04-F270-407B-AF7F-019DA0DB6D77}" destId="{A3794F34-CF38-4878-8BA7-B0E44BC4E8BE}" srcOrd="0" destOrd="5" presId="urn:microsoft.com/office/officeart/2005/8/layout/list1"/>
    <dgm:cxn modelId="{18BC375F-44D7-4D57-976C-2BAB9FA5649D}" type="presOf" srcId="{8A9CBDE3-943D-44B1-AA3B-2C775C191735}" destId="{944BAB04-7C51-4F32-B3D9-6B3BFE861060}" srcOrd="1" destOrd="0" presId="urn:microsoft.com/office/officeart/2005/8/layout/list1"/>
    <dgm:cxn modelId="{4FC8129A-C45F-4A1E-A14E-37DB9F4B4AF5}" type="presOf" srcId="{8A9CBDE3-943D-44B1-AA3B-2C775C191735}" destId="{8AFF8CDB-0AF9-4EA6-BECC-E63ACC5B5E29}" srcOrd="0" destOrd="0" presId="urn:microsoft.com/office/officeart/2005/8/layout/list1"/>
    <dgm:cxn modelId="{4F406578-DB28-41C7-9521-9BE96AC93BB7}" type="presOf" srcId="{721B976B-941A-456D-A324-0608016CFBE2}" destId="{A3794F34-CF38-4878-8BA7-B0E44BC4E8BE}" srcOrd="0" destOrd="4" presId="urn:microsoft.com/office/officeart/2005/8/layout/list1"/>
    <dgm:cxn modelId="{4FFB24F4-4425-4462-87AA-354CD62811E4}" type="presOf" srcId="{9FC1ADC8-7F36-47E7-B130-C3A42FC82872}" destId="{A3794F34-CF38-4878-8BA7-B0E44BC4E8BE}" srcOrd="0" destOrd="0" presId="urn:microsoft.com/office/officeart/2005/8/layout/list1"/>
    <dgm:cxn modelId="{40A36380-83FF-4BD5-9FB2-2ED4AF36826B}" srcId="{8A9CBDE3-943D-44B1-AA3B-2C775C191735}" destId="{2039301C-7EB0-46F5-B511-47CD6A0C7B69}" srcOrd="6" destOrd="0" parTransId="{03DA621A-E6EE-43BE-9FE6-27A8AA6CC693}" sibTransId="{0A681096-09AE-48DC-A0DA-B64AAF173FF7}"/>
    <dgm:cxn modelId="{61050169-D662-4E01-9DF1-A4F739D77A1A}" srcId="{8A9CBDE3-943D-44B1-AA3B-2C775C191735}" destId="{950900A0-63DC-46AB-B0EA-FAC4DE900E4C}" srcOrd="2" destOrd="0" parTransId="{736B539D-1157-4B53-B9D8-358AB0515056}" sibTransId="{F2223933-AE55-49A1-B5D1-5F8D2922692D}"/>
    <dgm:cxn modelId="{DC24ADDF-A276-43F0-92BA-B25DB83AA1D3}" srcId="{8A9CBDE3-943D-44B1-AA3B-2C775C191735}" destId="{E989E83A-860D-400E-B138-4F37137D7429}" srcOrd="1" destOrd="0" parTransId="{BA0A485A-E2F3-4129-B7E9-618E6668459B}" sibTransId="{C30823D3-75C0-43A8-A667-A944F87129A3}"/>
    <dgm:cxn modelId="{A545EDCF-5938-4228-9D09-7C7553B28A3A}" srcId="{8A9CBDE3-943D-44B1-AA3B-2C775C191735}" destId="{721B976B-941A-456D-A324-0608016CFBE2}" srcOrd="4" destOrd="0" parTransId="{FF7D8CE4-4CDA-4D1A-A289-8CA86F914827}" sibTransId="{38896695-EC83-416E-BD85-104F8958F90E}"/>
    <dgm:cxn modelId="{10AAC890-706E-4DC4-BBBF-23FDD26011D6}" type="presOf" srcId="{77C6A721-0D40-49DF-9896-538D015E2C22}" destId="{726BFED6-59D2-4F7E-90B2-0814C54F0E71}" srcOrd="0" destOrd="0" presId="urn:microsoft.com/office/officeart/2005/8/layout/list1"/>
    <dgm:cxn modelId="{144488F9-9606-40CC-9B3C-59009283BD70}" type="presOf" srcId="{2039301C-7EB0-46F5-B511-47CD6A0C7B69}" destId="{A3794F34-CF38-4878-8BA7-B0E44BC4E8BE}" srcOrd="0" destOrd="6" presId="urn:microsoft.com/office/officeart/2005/8/layout/list1"/>
    <dgm:cxn modelId="{D5428118-3146-4BA3-9A3A-9ADB75F76A1E}" type="presOf" srcId="{E989E83A-860D-400E-B138-4F37137D7429}" destId="{A3794F34-CF38-4878-8BA7-B0E44BC4E8BE}" srcOrd="0" destOrd="1" presId="urn:microsoft.com/office/officeart/2005/8/layout/list1"/>
    <dgm:cxn modelId="{79E8293B-5587-4B6D-BD41-DB7939B7548A}" type="presOf" srcId="{75BA98EF-3DC6-4443-AD50-DFB784024565}" destId="{A3794F34-CF38-4878-8BA7-B0E44BC4E8BE}" srcOrd="0" destOrd="3" presId="urn:microsoft.com/office/officeart/2005/8/layout/list1"/>
    <dgm:cxn modelId="{3C413642-3007-4C9A-A71A-5BF29F80749E}" srcId="{77C6A721-0D40-49DF-9896-538D015E2C22}" destId="{8A9CBDE3-943D-44B1-AA3B-2C775C191735}" srcOrd="0" destOrd="0" parTransId="{47F20488-F57B-4EAA-AC28-0E61598F5785}" sibTransId="{4BE0501D-50E8-49B5-950C-96E7596EBD91}"/>
    <dgm:cxn modelId="{275E4C94-B350-42C5-B849-267855E81C5E}" srcId="{8A9CBDE3-943D-44B1-AA3B-2C775C191735}" destId="{75BA98EF-3DC6-4443-AD50-DFB784024565}" srcOrd="3" destOrd="0" parTransId="{B0FE484F-0C2C-4B00-83CB-058C10876ED3}" sibTransId="{D941FB43-015D-4113-BBE9-93C65476BEA2}"/>
    <dgm:cxn modelId="{6F7DBE43-7078-4644-8C73-E0957E558398}" type="presOf" srcId="{950900A0-63DC-46AB-B0EA-FAC4DE900E4C}" destId="{A3794F34-CF38-4878-8BA7-B0E44BC4E8BE}" srcOrd="0" destOrd="2" presId="urn:microsoft.com/office/officeart/2005/8/layout/list1"/>
    <dgm:cxn modelId="{664F3211-F311-4341-B2C8-F1362DECC692}" type="presParOf" srcId="{726BFED6-59D2-4F7E-90B2-0814C54F0E71}" destId="{9825C2F4-6259-4087-975F-D7E57656305B}" srcOrd="0" destOrd="0" presId="urn:microsoft.com/office/officeart/2005/8/layout/list1"/>
    <dgm:cxn modelId="{8906A0C0-0E54-402D-A000-7F8BD7CA64E7}" type="presParOf" srcId="{9825C2F4-6259-4087-975F-D7E57656305B}" destId="{8AFF8CDB-0AF9-4EA6-BECC-E63ACC5B5E29}" srcOrd="0" destOrd="0" presId="urn:microsoft.com/office/officeart/2005/8/layout/list1"/>
    <dgm:cxn modelId="{618FE700-0BCD-4085-B461-14D6A4E32856}" type="presParOf" srcId="{9825C2F4-6259-4087-975F-D7E57656305B}" destId="{944BAB04-7C51-4F32-B3D9-6B3BFE861060}" srcOrd="1" destOrd="0" presId="urn:microsoft.com/office/officeart/2005/8/layout/list1"/>
    <dgm:cxn modelId="{B5A8E2D8-348F-4983-A506-79E4463FAFF6}" type="presParOf" srcId="{726BFED6-59D2-4F7E-90B2-0814C54F0E71}" destId="{0B92971E-CD3F-40AB-A72B-D3F249C8A999}" srcOrd="1" destOrd="0" presId="urn:microsoft.com/office/officeart/2005/8/layout/list1"/>
    <dgm:cxn modelId="{076580F7-2D4A-4E42-B289-8DB31BF5D9C9}" type="presParOf" srcId="{726BFED6-59D2-4F7E-90B2-0814C54F0E71}" destId="{A3794F34-CF38-4878-8BA7-B0E44BC4E8B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C6A721-0D40-49DF-9896-538D015E2C22}" type="doc">
      <dgm:prSet loTypeId="urn:microsoft.com/office/officeart/2005/8/layout/list1" loCatId="list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8A9CBDE3-943D-44B1-AA3B-2C775C191735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Runtime Exception</a:t>
          </a:r>
          <a:endParaRPr lang="en-IN" sz="1600" b="1" dirty="0">
            <a:latin typeface="Calibri" pitchFamily="34" charset="0"/>
            <a:cs typeface="Calibri" pitchFamily="34" charset="0"/>
          </a:endParaRPr>
        </a:p>
      </dgm:t>
    </dgm:pt>
    <dgm:pt modelId="{47F20488-F57B-4EAA-AC28-0E61598F5785}" type="parTrans" cxnId="{3C413642-3007-4C9A-A71A-5BF29F80749E}">
      <dgm:prSet/>
      <dgm:spPr/>
      <dgm:t>
        <a:bodyPr/>
        <a:lstStyle/>
        <a:p>
          <a:endParaRPr lang="en-IN"/>
        </a:p>
      </dgm:t>
    </dgm:pt>
    <dgm:pt modelId="{4BE0501D-50E8-49B5-950C-96E7596EBD91}" type="sibTrans" cxnId="{3C413642-3007-4C9A-A71A-5BF29F80749E}">
      <dgm:prSet/>
      <dgm:spPr/>
      <dgm:t>
        <a:bodyPr/>
        <a:lstStyle/>
        <a:p>
          <a:endParaRPr lang="en-IN"/>
        </a:p>
      </dgm:t>
    </dgm:pt>
    <dgm:pt modelId="{9FC1ADC8-7F36-47E7-B130-C3A42FC82872}">
      <dgm:prSet custT="1"/>
      <dgm:spPr/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These exceptions are internal to the application and usually the application cannot anticipate or recover from such exceptions. 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8C52DD2E-B684-443D-A914-0BE5D3DC3799}" type="parTrans" cxnId="{619F78A7-E08E-4B48-AA47-92CCC7861812}">
      <dgm:prSet/>
      <dgm:spPr/>
      <dgm:t>
        <a:bodyPr/>
        <a:lstStyle/>
        <a:p>
          <a:endParaRPr lang="en-IN"/>
        </a:p>
      </dgm:t>
    </dgm:pt>
    <dgm:pt modelId="{DBA31889-FDE3-462B-822B-367B3969F235}" type="sibTrans" cxnId="{619F78A7-E08E-4B48-AA47-92CCC7861812}">
      <dgm:prSet/>
      <dgm:spPr/>
      <dgm:t>
        <a:bodyPr/>
        <a:lstStyle/>
        <a:p>
          <a:endParaRPr lang="en-IN"/>
        </a:p>
      </dgm:t>
    </dgm:pt>
    <dgm:pt modelId="{3AB68F05-0946-435C-9BB4-53F4924D0077}">
      <dgm:prSet custT="1"/>
      <dgm:spPr/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These exceptions usually indicate programming errors, such as logical errors or improper use of an API. 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A85593E3-093D-4A55-81C8-44D319E9FDD1}" type="parTrans" cxnId="{344DF4FF-A752-4193-B8BC-C3AE137A2B0B}">
      <dgm:prSet/>
      <dgm:spPr/>
      <dgm:t>
        <a:bodyPr/>
        <a:lstStyle/>
        <a:p>
          <a:endParaRPr lang="en-US"/>
        </a:p>
      </dgm:t>
    </dgm:pt>
    <dgm:pt modelId="{42E2DE87-FB6F-48E2-9DF0-0AD29C97429F}" type="sibTrans" cxnId="{344DF4FF-A752-4193-B8BC-C3AE137A2B0B}">
      <dgm:prSet/>
      <dgm:spPr/>
      <dgm:t>
        <a:bodyPr/>
        <a:lstStyle/>
        <a:p>
          <a:endParaRPr lang="en-US"/>
        </a:p>
      </dgm:t>
    </dgm:pt>
    <dgm:pt modelId="{0F3B2DE3-09E4-4981-8424-56848D3567FA}">
      <dgm:prSet custT="1"/>
      <dgm:spPr/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For example, suppose a user specified the file name of the file to be opened.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5FC48918-608A-4A35-82DB-8FCACED050BC}" type="parTrans" cxnId="{6D789DC8-C48D-491C-8089-F660DCA2DF46}">
      <dgm:prSet/>
      <dgm:spPr/>
      <dgm:t>
        <a:bodyPr/>
        <a:lstStyle/>
        <a:p>
          <a:endParaRPr lang="en-US"/>
        </a:p>
      </dgm:t>
    </dgm:pt>
    <dgm:pt modelId="{C95800C7-21F8-4B53-A083-600BD96F75C8}" type="sibTrans" cxnId="{6D789DC8-C48D-491C-8089-F660DCA2DF46}">
      <dgm:prSet/>
      <dgm:spPr/>
      <dgm:t>
        <a:bodyPr/>
        <a:lstStyle/>
        <a:p>
          <a:endParaRPr lang="en-US"/>
        </a:p>
      </dgm:t>
    </dgm:pt>
    <dgm:pt modelId="{70A7A6BA-4FFE-4360-994C-4E77969B9F5A}">
      <dgm:prSet custT="1"/>
      <dgm:spPr/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 However, due to some logical error a </a:t>
          </a:r>
          <a:r>
            <a:rPr lang="en-US" sz="1600" dirty="0" smtClean="0">
              <a:latin typeface="Courier New" pitchFamily="49" charset="0"/>
              <a:cs typeface="Courier New" pitchFamily="49" charset="0"/>
            </a:rPr>
            <a:t>null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 is passed to the application, then the application will throw a </a:t>
          </a:r>
          <a:r>
            <a:rPr lang="en-US" sz="1600" dirty="0" err="1" smtClean="0">
              <a:latin typeface="Courier New" pitchFamily="49" charset="0"/>
              <a:cs typeface="Courier New" pitchFamily="49" charset="0"/>
            </a:rPr>
            <a:t>NullPointerException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. 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18D5AAF6-DD35-4A47-9E77-212CC2ECABCA}" type="parTrans" cxnId="{46510542-3FB1-43A9-8D63-4F078D855300}">
      <dgm:prSet/>
      <dgm:spPr/>
      <dgm:t>
        <a:bodyPr/>
        <a:lstStyle/>
        <a:p>
          <a:endParaRPr lang="en-US"/>
        </a:p>
      </dgm:t>
    </dgm:pt>
    <dgm:pt modelId="{95C20540-3D66-439A-9261-3320CE5B9396}" type="sibTrans" cxnId="{46510542-3FB1-43A9-8D63-4F078D855300}">
      <dgm:prSet/>
      <dgm:spPr/>
      <dgm:t>
        <a:bodyPr/>
        <a:lstStyle/>
        <a:p>
          <a:endParaRPr lang="en-US"/>
        </a:p>
      </dgm:t>
    </dgm:pt>
    <dgm:pt modelId="{1D045533-782C-49D7-9925-8BAB9DAF4A60}">
      <dgm:prSet custT="1"/>
      <dgm:spPr/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The application can choose to catch this exception and display appropriate message to the user or eliminate the error that caused the exception to occur. 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74E1206C-9F41-47A1-BE5C-E55BCDF773C6}" type="parTrans" cxnId="{1A1481FD-2BD8-438B-B1A2-B05907E794AB}">
      <dgm:prSet/>
      <dgm:spPr/>
      <dgm:t>
        <a:bodyPr/>
        <a:lstStyle/>
        <a:p>
          <a:endParaRPr lang="en-US"/>
        </a:p>
      </dgm:t>
    </dgm:pt>
    <dgm:pt modelId="{0525E7F3-E54E-4CC4-871A-DF8CB670F4F4}" type="sibTrans" cxnId="{1A1481FD-2BD8-438B-B1A2-B05907E794AB}">
      <dgm:prSet/>
      <dgm:spPr/>
      <dgm:t>
        <a:bodyPr/>
        <a:lstStyle/>
        <a:p>
          <a:endParaRPr lang="en-US"/>
        </a:p>
      </dgm:t>
    </dgm:pt>
    <dgm:pt modelId="{5F9A8876-85FB-4B17-9C8C-FDD59CC8355A}">
      <dgm:prSet custT="1"/>
      <dgm:spPr/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Runtime exceptions are indicated by </a:t>
          </a:r>
          <a:r>
            <a:rPr lang="en-US" sz="1600" dirty="0" err="1" smtClean="0">
              <a:latin typeface="Courier New" pitchFamily="49" charset="0"/>
              <a:cs typeface="Courier New" pitchFamily="49" charset="0"/>
            </a:rPr>
            <a:t>RuntimeException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 class and its subclasses.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30718310-BF83-43AF-B855-194526CB48D2}" type="parTrans" cxnId="{21CA2ABC-72AF-4E2F-A0AF-E7CA56A55F24}">
      <dgm:prSet/>
      <dgm:spPr/>
      <dgm:t>
        <a:bodyPr/>
        <a:lstStyle/>
        <a:p>
          <a:endParaRPr lang="en-US"/>
        </a:p>
      </dgm:t>
    </dgm:pt>
    <dgm:pt modelId="{1C5EB6BA-3BF2-4C71-AF7C-19EF837CDD2D}" type="sibTrans" cxnId="{21CA2ABC-72AF-4E2F-A0AF-E7CA56A55F24}">
      <dgm:prSet/>
      <dgm:spPr/>
      <dgm:t>
        <a:bodyPr/>
        <a:lstStyle/>
        <a:p>
          <a:endParaRPr lang="en-US"/>
        </a:p>
      </dgm:t>
    </dgm:pt>
    <dgm:pt modelId="{726BFED6-59D2-4F7E-90B2-0814C54F0E71}" type="pres">
      <dgm:prSet presAssocID="{77C6A721-0D40-49DF-9896-538D015E2C2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9825C2F4-6259-4087-975F-D7E57656305B}" type="pres">
      <dgm:prSet presAssocID="{8A9CBDE3-943D-44B1-AA3B-2C775C191735}" presName="parentLin" presStyleCnt="0"/>
      <dgm:spPr/>
      <dgm:t>
        <a:bodyPr/>
        <a:lstStyle/>
        <a:p>
          <a:endParaRPr lang="en-IN"/>
        </a:p>
      </dgm:t>
    </dgm:pt>
    <dgm:pt modelId="{8AFF8CDB-0AF9-4EA6-BECC-E63ACC5B5E29}" type="pres">
      <dgm:prSet presAssocID="{8A9CBDE3-943D-44B1-AA3B-2C775C191735}" presName="parentLeftMargin" presStyleLbl="node1" presStyleIdx="0" presStyleCnt="1"/>
      <dgm:spPr/>
      <dgm:t>
        <a:bodyPr/>
        <a:lstStyle/>
        <a:p>
          <a:endParaRPr lang="en-IN"/>
        </a:p>
      </dgm:t>
    </dgm:pt>
    <dgm:pt modelId="{944BAB04-7C51-4F32-B3D9-6B3BFE861060}" type="pres">
      <dgm:prSet presAssocID="{8A9CBDE3-943D-44B1-AA3B-2C775C191735}" presName="parentText" presStyleLbl="node1" presStyleIdx="0" presStyleCnt="1" custScaleX="100849" custScaleY="131032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B92971E-CD3F-40AB-A72B-D3F249C8A999}" type="pres">
      <dgm:prSet presAssocID="{8A9CBDE3-943D-44B1-AA3B-2C775C191735}" presName="negativeSpace" presStyleCnt="0"/>
      <dgm:spPr/>
      <dgm:t>
        <a:bodyPr/>
        <a:lstStyle/>
        <a:p>
          <a:endParaRPr lang="en-IN"/>
        </a:p>
      </dgm:t>
    </dgm:pt>
    <dgm:pt modelId="{A3794F34-CF38-4878-8BA7-B0E44BC4E8BE}" type="pres">
      <dgm:prSet presAssocID="{8A9CBDE3-943D-44B1-AA3B-2C775C191735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619F78A7-E08E-4B48-AA47-92CCC7861812}" srcId="{8A9CBDE3-943D-44B1-AA3B-2C775C191735}" destId="{9FC1ADC8-7F36-47E7-B130-C3A42FC82872}" srcOrd="0" destOrd="0" parTransId="{8C52DD2E-B684-443D-A914-0BE5D3DC3799}" sibTransId="{DBA31889-FDE3-462B-822B-367B3969F235}"/>
    <dgm:cxn modelId="{6D789DC8-C48D-491C-8089-F660DCA2DF46}" srcId="{8A9CBDE3-943D-44B1-AA3B-2C775C191735}" destId="{0F3B2DE3-09E4-4981-8424-56848D3567FA}" srcOrd="2" destOrd="0" parTransId="{5FC48918-608A-4A35-82DB-8FCACED050BC}" sibTransId="{C95800C7-21F8-4B53-A083-600BD96F75C8}"/>
    <dgm:cxn modelId="{344DF4FF-A752-4193-B8BC-C3AE137A2B0B}" srcId="{8A9CBDE3-943D-44B1-AA3B-2C775C191735}" destId="{3AB68F05-0946-435C-9BB4-53F4924D0077}" srcOrd="1" destOrd="0" parTransId="{A85593E3-093D-4A55-81C8-44D319E9FDD1}" sibTransId="{42E2DE87-FB6F-48E2-9DF0-0AD29C97429F}"/>
    <dgm:cxn modelId="{1A1481FD-2BD8-438B-B1A2-B05907E794AB}" srcId="{8A9CBDE3-943D-44B1-AA3B-2C775C191735}" destId="{1D045533-782C-49D7-9925-8BAB9DAF4A60}" srcOrd="4" destOrd="0" parTransId="{74E1206C-9F41-47A1-BE5C-E55BCDF773C6}" sibTransId="{0525E7F3-E54E-4CC4-871A-DF8CB670F4F4}"/>
    <dgm:cxn modelId="{761CC967-8D89-46AE-ABD7-AA66BB2D847B}" type="presOf" srcId="{8A9CBDE3-943D-44B1-AA3B-2C775C191735}" destId="{944BAB04-7C51-4F32-B3D9-6B3BFE861060}" srcOrd="1" destOrd="0" presId="urn:microsoft.com/office/officeart/2005/8/layout/list1"/>
    <dgm:cxn modelId="{46510542-3FB1-43A9-8D63-4F078D855300}" srcId="{8A9CBDE3-943D-44B1-AA3B-2C775C191735}" destId="{70A7A6BA-4FFE-4360-994C-4E77969B9F5A}" srcOrd="3" destOrd="0" parTransId="{18D5AAF6-DD35-4A47-9E77-212CC2ECABCA}" sibTransId="{95C20540-3D66-439A-9261-3320CE5B9396}"/>
    <dgm:cxn modelId="{21CA2ABC-72AF-4E2F-A0AF-E7CA56A55F24}" srcId="{8A9CBDE3-943D-44B1-AA3B-2C775C191735}" destId="{5F9A8876-85FB-4B17-9C8C-FDD59CC8355A}" srcOrd="5" destOrd="0" parTransId="{30718310-BF83-43AF-B855-194526CB48D2}" sibTransId="{1C5EB6BA-3BF2-4C71-AF7C-19EF837CDD2D}"/>
    <dgm:cxn modelId="{3F789E43-20AE-4F12-94A4-7E4C003C5991}" type="presOf" srcId="{77C6A721-0D40-49DF-9896-538D015E2C22}" destId="{726BFED6-59D2-4F7E-90B2-0814C54F0E71}" srcOrd="0" destOrd="0" presId="urn:microsoft.com/office/officeart/2005/8/layout/list1"/>
    <dgm:cxn modelId="{2ADA21C5-742D-4AA2-8545-49260CCE94E7}" type="presOf" srcId="{8A9CBDE3-943D-44B1-AA3B-2C775C191735}" destId="{8AFF8CDB-0AF9-4EA6-BECC-E63ACC5B5E29}" srcOrd="0" destOrd="0" presId="urn:microsoft.com/office/officeart/2005/8/layout/list1"/>
    <dgm:cxn modelId="{C1620DB5-BDC8-42D2-8A31-D34CE60CE185}" type="presOf" srcId="{0F3B2DE3-09E4-4981-8424-56848D3567FA}" destId="{A3794F34-CF38-4878-8BA7-B0E44BC4E8BE}" srcOrd="0" destOrd="2" presId="urn:microsoft.com/office/officeart/2005/8/layout/list1"/>
    <dgm:cxn modelId="{04E4387B-DE97-4329-9FC0-6736A02FECDE}" type="presOf" srcId="{9FC1ADC8-7F36-47E7-B130-C3A42FC82872}" destId="{A3794F34-CF38-4878-8BA7-B0E44BC4E8BE}" srcOrd="0" destOrd="0" presId="urn:microsoft.com/office/officeart/2005/8/layout/list1"/>
    <dgm:cxn modelId="{A1DA76B5-C9FF-4938-8B45-62D14A0D0634}" type="presOf" srcId="{3AB68F05-0946-435C-9BB4-53F4924D0077}" destId="{A3794F34-CF38-4878-8BA7-B0E44BC4E8BE}" srcOrd="0" destOrd="1" presId="urn:microsoft.com/office/officeart/2005/8/layout/list1"/>
    <dgm:cxn modelId="{F4B53B3E-7484-4815-A3C3-C99F0E2FE7A4}" type="presOf" srcId="{70A7A6BA-4FFE-4360-994C-4E77969B9F5A}" destId="{A3794F34-CF38-4878-8BA7-B0E44BC4E8BE}" srcOrd="0" destOrd="3" presId="urn:microsoft.com/office/officeart/2005/8/layout/list1"/>
    <dgm:cxn modelId="{A1051710-22E8-43EC-8956-5EBB295D2D2A}" type="presOf" srcId="{5F9A8876-85FB-4B17-9C8C-FDD59CC8355A}" destId="{A3794F34-CF38-4878-8BA7-B0E44BC4E8BE}" srcOrd="0" destOrd="5" presId="urn:microsoft.com/office/officeart/2005/8/layout/list1"/>
    <dgm:cxn modelId="{3C413642-3007-4C9A-A71A-5BF29F80749E}" srcId="{77C6A721-0D40-49DF-9896-538D015E2C22}" destId="{8A9CBDE3-943D-44B1-AA3B-2C775C191735}" srcOrd="0" destOrd="0" parTransId="{47F20488-F57B-4EAA-AC28-0E61598F5785}" sibTransId="{4BE0501D-50E8-49B5-950C-96E7596EBD91}"/>
    <dgm:cxn modelId="{B0852B83-39D8-4FB8-8EB4-BBA0C9526688}" type="presOf" srcId="{1D045533-782C-49D7-9925-8BAB9DAF4A60}" destId="{A3794F34-CF38-4878-8BA7-B0E44BC4E8BE}" srcOrd="0" destOrd="4" presId="urn:microsoft.com/office/officeart/2005/8/layout/list1"/>
    <dgm:cxn modelId="{4ECA151D-660D-480F-A8D5-5A1B97514945}" type="presParOf" srcId="{726BFED6-59D2-4F7E-90B2-0814C54F0E71}" destId="{9825C2F4-6259-4087-975F-D7E57656305B}" srcOrd="0" destOrd="0" presId="urn:microsoft.com/office/officeart/2005/8/layout/list1"/>
    <dgm:cxn modelId="{F9896E66-358B-452D-B6E6-E009422CB6CE}" type="presParOf" srcId="{9825C2F4-6259-4087-975F-D7E57656305B}" destId="{8AFF8CDB-0AF9-4EA6-BECC-E63ACC5B5E29}" srcOrd="0" destOrd="0" presId="urn:microsoft.com/office/officeart/2005/8/layout/list1"/>
    <dgm:cxn modelId="{8E235C4E-A2E2-40CB-8C5D-0D2D217F6F88}" type="presParOf" srcId="{9825C2F4-6259-4087-975F-D7E57656305B}" destId="{944BAB04-7C51-4F32-B3D9-6B3BFE861060}" srcOrd="1" destOrd="0" presId="urn:microsoft.com/office/officeart/2005/8/layout/list1"/>
    <dgm:cxn modelId="{594BEA0A-D582-4417-8B74-CE9729BF3E78}" type="presParOf" srcId="{726BFED6-59D2-4F7E-90B2-0814C54F0E71}" destId="{0B92971E-CD3F-40AB-A72B-D3F249C8A999}" srcOrd="1" destOrd="0" presId="urn:microsoft.com/office/officeart/2005/8/layout/list1"/>
    <dgm:cxn modelId="{B74F2E3E-7C34-4CEB-8433-ACACB6D57298}" type="presParOf" srcId="{726BFED6-59D2-4F7E-90B2-0814C54F0E71}" destId="{A3794F34-CF38-4878-8BA7-B0E44BC4E8B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7C6A721-0D40-49DF-9896-538D015E2C22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8A9CBDE3-943D-44B1-AA3B-2C775C191735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Errors and runtime exceptions are collectively known as unchecked exceptions.</a:t>
          </a:r>
          <a:endParaRPr lang="en-IN" sz="1400" b="1" dirty="0">
            <a:latin typeface="Calibri" pitchFamily="34" charset="0"/>
            <a:cs typeface="Calibri" pitchFamily="34" charset="0"/>
          </a:endParaRPr>
        </a:p>
      </dgm:t>
    </dgm:pt>
    <dgm:pt modelId="{47F20488-F57B-4EAA-AC28-0E61598F5785}" type="parTrans" cxnId="{3C413642-3007-4C9A-A71A-5BF29F80749E}">
      <dgm:prSet/>
      <dgm:spPr/>
      <dgm:t>
        <a:bodyPr/>
        <a:lstStyle/>
        <a:p>
          <a:endParaRPr lang="en-IN"/>
        </a:p>
      </dgm:t>
    </dgm:pt>
    <dgm:pt modelId="{4BE0501D-50E8-49B5-950C-96E7596EBD91}" type="sibTrans" cxnId="{3C413642-3007-4C9A-A71A-5BF29F80749E}">
      <dgm:prSet/>
      <dgm:spPr/>
      <dgm:t>
        <a:bodyPr/>
        <a:lstStyle/>
        <a:p>
          <a:endParaRPr lang="en-IN"/>
        </a:p>
      </dgm:t>
    </dgm:pt>
    <dgm:pt modelId="{0B2AD9EF-F3ED-4D54-857D-CC1F43F8AFD6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In Java, </a:t>
          </a:r>
          <a:r>
            <a:rPr lang="en-US" sz="1400" b="0" dirty="0" smtClean="0">
              <a:latin typeface="Courier New" pitchFamily="49" charset="0"/>
              <a:cs typeface="Courier New" pitchFamily="49" charset="0"/>
            </a:rPr>
            <a:t>Object </a:t>
          </a:r>
          <a:r>
            <a:rPr lang="en-US" sz="1400" b="1" dirty="0" smtClean="0">
              <a:latin typeface="Calibri" pitchFamily="34" charset="0"/>
              <a:cs typeface="Calibri" pitchFamily="34" charset="0"/>
            </a:rPr>
            <a:t>class is the base class of the entire class hierarchy.</a:t>
          </a:r>
          <a:endParaRPr lang="en-IN" sz="1400" b="1" dirty="0" smtClean="0">
            <a:latin typeface="Calibri" pitchFamily="34" charset="0"/>
            <a:cs typeface="Calibri" pitchFamily="34" charset="0"/>
          </a:endParaRPr>
        </a:p>
      </dgm:t>
    </dgm:pt>
    <dgm:pt modelId="{B75A5741-41EB-4D30-B3D7-C02723BCF508}" type="parTrans" cxnId="{4226712F-F6F9-49E6-ABA8-AA8379CE0241}">
      <dgm:prSet/>
      <dgm:spPr/>
      <dgm:t>
        <a:bodyPr/>
        <a:lstStyle/>
        <a:p>
          <a:endParaRPr lang="en-IN"/>
        </a:p>
      </dgm:t>
    </dgm:pt>
    <dgm:pt modelId="{5413F2E3-6E5C-4C54-83C2-8648AA013DB4}" type="sibTrans" cxnId="{4226712F-F6F9-49E6-ABA8-AA8379CE0241}">
      <dgm:prSet/>
      <dgm:spPr/>
      <dgm:t>
        <a:bodyPr/>
        <a:lstStyle/>
        <a:p>
          <a:endParaRPr lang="en-IN"/>
        </a:p>
      </dgm:t>
    </dgm:pt>
    <dgm:pt modelId="{6CBA835F-12DC-4712-8CC3-59D46C8B909D}">
      <dgm:prSet phldrT="[Text]" custT="1"/>
      <dgm:spPr/>
      <dgm:t>
        <a:bodyPr/>
        <a:lstStyle/>
        <a:p>
          <a:r>
            <a:rPr lang="en-US" sz="1400" b="0" dirty="0" err="1" smtClean="0">
              <a:latin typeface="Courier New" pitchFamily="49" charset="0"/>
              <a:cs typeface="Courier New" pitchFamily="49" charset="0"/>
            </a:rPr>
            <a:t>Throwable</a:t>
          </a:r>
          <a:r>
            <a:rPr lang="en-US" sz="1400" b="1" dirty="0" smtClean="0">
              <a:latin typeface="Calibri" pitchFamily="34" charset="0"/>
              <a:cs typeface="Calibri" pitchFamily="34" charset="0"/>
            </a:rPr>
            <a:t> class is the base class of all the exception classes. </a:t>
          </a:r>
          <a:endParaRPr lang="en-IN" sz="1400" b="1" dirty="0" smtClean="0">
            <a:latin typeface="Calibri" pitchFamily="34" charset="0"/>
            <a:cs typeface="Calibri" pitchFamily="34" charset="0"/>
          </a:endParaRPr>
        </a:p>
      </dgm:t>
    </dgm:pt>
    <dgm:pt modelId="{6BC3A7CD-31A8-4CDA-A927-28A8212EC4E4}" type="parTrans" cxnId="{AF4FE0CC-4A16-4351-9BA4-623F7DAA21B1}">
      <dgm:prSet/>
      <dgm:spPr/>
      <dgm:t>
        <a:bodyPr/>
        <a:lstStyle/>
        <a:p>
          <a:endParaRPr lang="en-IN"/>
        </a:p>
      </dgm:t>
    </dgm:pt>
    <dgm:pt modelId="{36D8DAD5-7FF5-44FB-9E8E-0695D9463A88}" type="sibTrans" cxnId="{AF4FE0CC-4A16-4351-9BA4-623F7DAA21B1}">
      <dgm:prSet/>
      <dgm:spPr/>
      <dgm:t>
        <a:bodyPr/>
        <a:lstStyle/>
        <a:p>
          <a:endParaRPr lang="en-IN"/>
        </a:p>
      </dgm:t>
    </dgm:pt>
    <dgm:pt modelId="{C3FD1DAA-D759-4DF4-B5BA-9D424BEB5D09}">
      <dgm:prSet phldrT="[Text]" custT="1"/>
      <dgm:spPr/>
      <dgm:t>
        <a:bodyPr/>
        <a:lstStyle/>
        <a:p>
          <a:r>
            <a:rPr lang="en-US" sz="1400" b="0" dirty="0" smtClean="0">
              <a:latin typeface="Courier New" pitchFamily="49" charset="0"/>
              <a:cs typeface="Courier New" pitchFamily="49" charset="0"/>
            </a:rPr>
            <a:t>Object</a:t>
          </a:r>
          <a:r>
            <a:rPr lang="en-US" sz="1400" b="1" dirty="0" smtClean="0">
              <a:latin typeface="Calibri" pitchFamily="34" charset="0"/>
              <a:cs typeface="Calibri" pitchFamily="34" charset="0"/>
            </a:rPr>
            <a:t> class is the base class of </a:t>
          </a:r>
          <a:r>
            <a:rPr lang="en-US" sz="1400" b="0" dirty="0" err="1" smtClean="0">
              <a:latin typeface="Courier New" pitchFamily="49" charset="0"/>
              <a:cs typeface="Courier New" pitchFamily="49" charset="0"/>
            </a:rPr>
            <a:t>Throwable</a:t>
          </a:r>
          <a:r>
            <a:rPr lang="en-US" sz="1400" b="1" dirty="0" smtClean="0">
              <a:latin typeface="Calibri" pitchFamily="34" charset="0"/>
              <a:cs typeface="Calibri" pitchFamily="34" charset="0"/>
            </a:rPr>
            <a:t>. </a:t>
          </a:r>
          <a:endParaRPr lang="en-IN" sz="1400" b="1" dirty="0" smtClean="0">
            <a:latin typeface="Calibri" pitchFamily="34" charset="0"/>
            <a:cs typeface="Calibri" pitchFamily="34" charset="0"/>
          </a:endParaRPr>
        </a:p>
      </dgm:t>
    </dgm:pt>
    <dgm:pt modelId="{739B48BB-EA32-4B94-8968-4AB4F63C4A11}" type="parTrans" cxnId="{48CA3C44-3B5E-423A-ADB8-2D83B1A40E99}">
      <dgm:prSet/>
      <dgm:spPr/>
      <dgm:t>
        <a:bodyPr/>
        <a:lstStyle/>
        <a:p>
          <a:endParaRPr lang="en-IN"/>
        </a:p>
      </dgm:t>
    </dgm:pt>
    <dgm:pt modelId="{BBC7983B-202B-44AA-A561-C0CDE901E1BB}" type="sibTrans" cxnId="{48CA3C44-3B5E-423A-ADB8-2D83B1A40E99}">
      <dgm:prSet/>
      <dgm:spPr/>
      <dgm:t>
        <a:bodyPr/>
        <a:lstStyle/>
        <a:p>
          <a:endParaRPr lang="en-IN"/>
        </a:p>
      </dgm:t>
    </dgm:pt>
    <dgm:pt modelId="{33A22C7F-AEA6-424A-BFF0-DBC2C563A596}">
      <dgm:prSet phldrT="[Text]" custT="1"/>
      <dgm:spPr/>
      <dgm:t>
        <a:bodyPr/>
        <a:lstStyle/>
        <a:p>
          <a:r>
            <a:rPr lang="en-US" sz="1400" b="0" dirty="0" err="1" smtClean="0">
              <a:latin typeface="Courier New" pitchFamily="49" charset="0"/>
              <a:cs typeface="Courier New" pitchFamily="49" charset="0"/>
            </a:rPr>
            <a:t>Throwable</a:t>
          </a:r>
          <a:r>
            <a:rPr lang="en-US" sz="1400" b="1" dirty="0" smtClean="0">
              <a:latin typeface="Calibri" pitchFamily="34" charset="0"/>
              <a:cs typeface="Calibri" pitchFamily="34" charset="0"/>
            </a:rPr>
            <a:t> class has two direct subclasses namely, </a:t>
          </a:r>
          <a:r>
            <a:rPr lang="en-US" sz="1400" b="0" dirty="0" smtClean="0">
              <a:latin typeface="Courier New" pitchFamily="49" charset="0"/>
              <a:cs typeface="Courier New" pitchFamily="49" charset="0"/>
            </a:rPr>
            <a:t>Exception</a:t>
          </a:r>
          <a:r>
            <a:rPr lang="en-US" sz="1400" b="1" dirty="0" smtClean="0">
              <a:latin typeface="Calibri" pitchFamily="34" charset="0"/>
              <a:cs typeface="Calibri" pitchFamily="34" charset="0"/>
            </a:rPr>
            <a:t> and </a:t>
          </a:r>
          <a:r>
            <a:rPr lang="en-US" sz="1400" b="0" dirty="0" smtClean="0">
              <a:latin typeface="Courier New" pitchFamily="49" charset="0"/>
              <a:cs typeface="Courier New" pitchFamily="49" charset="0"/>
            </a:rPr>
            <a:t>Error</a:t>
          </a:r>
          <a:r>
            <a:rPr lang="en-US" sz="1400" b="1" dirty="0" smtClean="0">
              <a:latin typeface="Calibri" pitchFamily="34" charset="0"/>
              <a:cs typeface="Calibri" pitchFamily="34" charset="0"/>
            </a:rPr>
            <a:t>.</a:t>
          </a:r>
          <a:endParaRPr lang="en-IN" sz="1400" b="1" dirty="0" smtClean="0">
            <a:latin typeface="Calibri" pitchFamily="34" charset="0"/>
            <a:cs typeface="Calibri" pitchFamily="34" charset="0"/>
          </a:endParaRPr>
        </a:p>
      </dgm:t>
    </dgm:pt>
    <dgm:pt modelId="{DA92FABD-F4AA-4657-BECD-471930D84129}" type="parTrans" cxnId="{D69F63E3-B46D-4EED-8253-43CA7142BAA2}">
      <dgm:prSet/>
      <dgm:spPr/>
      <dgm:t>
        <a:bodyPr/>
        <a:lstStyle/>
        <a:p>
          <a:endParaRPr lang="en-IN"/>
        </a:p>
      </dgm:t>
    </dgm:pt>
    <dgm:pt modelId="{3F53E2C0-02D2-4633-AFDE-FA6CAE5E5891}" type="sibTrans" cxnId="{D69F63E3-B46D-4EED-8253-43CA7142BAA2}">
      <dgm:prSet/>
      <dgm:spPr/>
      <dgm:t>
        <a:bodyPr/>
        <a:lstStyle/>
        <a:p>
          <a:endParaRPr lang="en-IN"/>
        </a:p>
      </dgm:t>
    </dgm:pt>
    <dgm:pt modelId="{726BFED6-59D2-4F7E-90B2-0814C54F0E71}" type="pres">
      <dgm:prSet presAssocID="{77C6A721-0D40-49DF-9896-538D015E2C2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9825C2F4-6259-4087-975F-D7E57656305B}" type="pres">
      <dgm:prSet presAssocID="{8A9CBDE3-943D-44B1-AA3B-2C775C191735}" presName="parentLin" presStyleCnt="0"/>
      <dgm:spPr/>
      <dgm:t>
        <a:bodyPr/>
        <a:lstStyle/>
        <a:p>
          <a:endParaRPr lang="en-IN"/>
        </a:p>
      </dgm:t>
    </dgm:pt>
    <dgm:pt modelId="{8AFF8CDB-0AF9-4EA6-BECC-E63ACC5B5E29}" type="pres">
      <dgm:prSet presAssocID="{8A9CBDE3-943D-44B1-AA3B-2C775C191735}" presName="parentLeftMargin" presStyleLbl="node1" presStyleIdx="0" presStyleCnt="5"/>
      <dgm:spPr/>
      <dgm:t>
        <a:bodyPr/>
        <a:lstStyle/>
        <a:p>
          <a:endParaRPr lang="en-IN"/>
        </a:p>
      </dgm:t>
    </dgm:pt>
    <dgm:pt modelId="{944BAB04-7C51-4F32-B3D9-6B3BFE861060}" type="pres">
      <dgm:prSet presAssocID="{8A9CBDE3-943D-44B1-AA3B-2C775C191735}" presName="parentText" presStyleLbl="node1" presStyleIdx="0" presStyleCnt="5" custScaleX="129950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B92971E-CD3F-40AB-A72B-D3F249C8A999}" type="pres">
      <dgm:prSet presAssocID="{8A9CBDE3-943D-44B1-AA3B-2C775C191735}" presName="negativeSpace" presStyleCnt="0"/>
      <dgm:spPr/>
      <dgm:t>
        <a:bodyPr/>
        <a:lstStyle/>
        <a:p>
          <a:endParaRPr lang="en-IN"/>
        </a:p>
      </dgm:t>
    </dgm:pt>
    <dgm:pt modelId="{A3794F34-CF38-4878-8BA7-B0E44BC4E8BE}" type="pres">
      <dgm:prSet presAssocID="{8A9CBDE3-943D-44B1-AA3B-2C775C191735}" presName="childText" presStyleLbl="conF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2E948CE-AB6E-441B-9C84-EB73198946D1}" type="pres">
      <dgm:prSet presAssocID="{4BE0501D-50E8-49B5-950C-96E7596EBD91}" presName="spaceBetweenRectangles" presStyleCnt="0"/>
      <dgm:spPr/>
      <dgm:t>
        <a:bodyPr/>
        <a:lstStyle/>
        <a:p>
          <a:endParaRPr lang="en-IN"/>
        </a:p>
      </dgm:t>
    </dgm:pt>
    <dgm:pt modelId="{29C14D80-9378-4DBC-8F98-7A1924A78E08}" type="pres">
      <dgm:prSet presAssocID="{0B2AD9EF-F3ED-4D54-857D-CC1F43F8AFD6}" presName="parentLin" presStyleCnt="0"/>
      <dgm:spPr/>
      <dgm:t>
        <a:bodyPr/>
        <a:lstStyle/>
        <a:p>
          <a:endParaRPr lang="en-IN"/>
        </a:p>
      </dgm:t>
    </dgm:pt>
    <dgm:pt modelId="{DD0F1857-B597-431D-9A0F-C159A0C4F7FE}" type="pres">
      <dgm:prSet presAssocID="{0B2AD9EF-F3ED-4D54-857D-CC1F43F8AFD6}" presName="parentLeftMargin" presStyleLbl="node1" presStyleIdx="0" presStyleCnt="5"/>
      <dgm:spPr/>
      <dgm:t>
        <a:bodyPr/>
        <a:lstStyle/>
        <a:p>
          <a:endParaRPr lang="en-IN"/>
        </a:p>
      </dgm:t>
    </dgm:pt>
    <dgm:pt modelId="{0BC5C34C-6965-41B3-8AB2-EFFE6BA44191}" type="pres">
      <dgm:prSet presAssocID="{0B2AD9EF-F3ED-4D54-857D-CC1F43F8AFD6}" presName="parentText" presStyleLbl="node1" presStyleIdx="1" presStyleCnt="5" custScaleX="129950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A2529F1-05C9-4708-AE54-66005BE69934}" type="pres">
      <dgm:prSet presAssocID="{0B2AD9EF-F3ED-4D54-857D-CC1F43F8AFD6}" presName="negativeSpace" presStyleCnt="0"/>
      <dgm:spPr/>
      <dgm:t>
        <a:bodyPr/>
        <a:lstStyle/>
        <a:p>
          <a:endParaRPr lang="en-IN"/>
        </a:p>
      </dgm:t>
    </dgm:pt>
    <dgm:pt modelId="{B6BC36D8-D5B0-4749-B56F-AC6C50C43627}" type="pres">
      <dgm:prSet presAssocID="{0B2AD9EF-F3ED-4D54-857D-CC1F43F8AFD6}" presName="childText" presStyleLbl="conF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8592033-9728-426D-B657-EA746F5D2E7F}" type="pres">
      <dgm:prSet presAssocID="{5413F2E3-6E5C-4C54-83C2-8648AA013DB4}" presName="spaceBetweenRectangles" presStyleCnt="0"/>
      <dgm:spPr/>
      <dgm:t>
        <a:bodyPr/>
        <a:lstStyle/>
        <a:p>
          <a:endParaRPr lang="en-IN"/>
        </a:p>
      </dgm:t>
    </dgm:pt>
    <dgm:pt modelId="{31C34959-0A23-4DA3-BCF2-F8D1D918B54E}" type="pres">
      <dgm:prSet presAssocID="{6CBA835F-12DC-4712-8CC3-59D46C8B909D}" presName="parentLin" presStyleCnt="0"/>
      <dgm:spPr/>
      <dgm:t>
        <a:bodyPr/>
        <a:lstStyle/>
        <a:p>
          <a:endParaRPr lang="en-IN"/>
        </a:p>
      </dgm:t>
    </dgm:pt>
    <dgm:pt modelId="{EA9570EB-7D53-4F83-BD89-18364F7966D1}" type="pres">
      <dgm:prSet presAssocID="{6CBA835F-12DC-4712-8CC3-59D46C8B909D}" presName="parentLeftMargin" presStyleLbl="node1" presStyleIdx="1" presStyleCnt="5"/>
      <dgm:spPr/>
      <dgm:t>
        <a:bodyPr/>
        <a:lstStyle/>
        <a:p>
          <a:endParaRPr lang="en-IN"/>
        </a:p>
      </dgm:t>
    </dgm:pt>
    <dgm:pt modelId="{DB92616B-573E-402D-8DA0-86C7108371DC}" type="pres">
      <dgm:prSet presAssocID="{6CBA835F-12DC-4712-8CC3-59D46C8B909D}" presName="parentText" presStyleLbl="node1" presStyleIdx="2" presStyleCnt="5" custScaleX="129101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4A3CF46-AA02-40BD-B79D-3D93C13365F9}" type="pres">
      <dgm:prSet presAssocID="{6CBA835F-12DC-4712-8CC3-59D46C8B909D}" presName="negativeSpace" presStyleCnt="0"/>
      <dgm:spPr/>
      <dgm:t>
        <a:bodyPr/>
        <a:lstStyle/>
        <a:p>
          <a:endParaRPr lang="en-IN"/>
        </a:p>
      </dgm:t>
    </dgm:pt>
    <dgm:pt modelId="{6C460B2E-B41F-4BE1-B515-98B1032B3945}" type="pres">
      <dgm:prSet presAssocID="{6CBA835F-12DC-4712-8CC3-59D46C8B909D}" presName="childText" presStyleLbl="conF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A3E6B5C-D625-4994-B867-064668612417}" type="pres">
      <dgm:prSet presAssocID="{36D8DAD5-7FF5-44FB-9E8E-0695D9463A88}" presName="spaceBetweenRectangles" presStyleCnt="0"/>
      <dgm:spPr/>
      <dgm:t>
        <a:bodyPr/>
        <a:lstStyle/>
        <a:p>
          <a:endParaRPr lang="en-IN"/>
        </a:p>
      </dgm:t>
    </dgm:pt>
    <dgm:pt modelId="{8FC9DA99-1060-49F0-BF5F-5A7B28180259}" type="pres">
      <dgm:prSet presAssocID="{C3FD1DAA-D759-4DF4-B5BA-9D424BEB5D09}" presName="parentLin" presStyleCnt="0"/>
      <dgm:spPr/>
      <dgm:t>
        <a:bodyPr/>
        <a:lstStyle/>
        <a:p>
          <a:endParaRPr lang="en-IN"/>
        </a:p>
      </dgm:t>
    </dgm:pt>
    <dgm:pt modelId="{65F75A86-541A-418C-83C1-2705EEE4A673}" type="pres">
      <dgm:prSet presAssocID="{C3FD1DAA-D759-4DF4-B5BA-9D424BEB5D09}" presName="parentLeftMargin" presStyleLbl="node1" presStyleIdx="2" presStyleCnt="5"/>
      <dgm:spPr/>
      <dgm:t>
        <a:bodyPr/>
        <a:lstStyle/>
        <a:p>
          <a:endParaRPr lang="en-IN"/>
        </a:p>
      </dgm:t>
    </dgm:pt>
    <dgm:pt modelId="{FD1A25B7-8790-4764-8CEA-2354BABEF059}" type="pres">
      <dgm:prSet presAssocID="{C3FD1DAA-D759-4DF4-B5BA-9D424BEB5D09}" presName="parentText" presStyleLbl="node1" presStyleIdx="3" presStyleCnt="5" custScaleX="129101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FB33ED3-08DF-4003-B66D-825EA38BC2D0}" type="pres">
      <dgm:prSet presAssocID="{C3FD1DAA-D759-4DF4-B5BA-9D424BEB5D09}" presName="negativeSpace" presStyleCnt="0"/>
      <dgm:spPr/>
      <dgm:t>
        <a:bodyPr/>
        <a:lstStyle/>
        <a:p>
          <a:endParaRPr lang="en-IN"/>
        </a:p>
      </dgm:t>
    </dgm:pt>
    <dgm:pt modelId="{DD042242-238F-4E32-8D4E-C4192F8A9F0B}" type="pres">
      <dgm:prSet presAssocID="{C3FD1DAA-D759-4DF4-B5BA-9D424BEB5D09}" presName="childText" presStyleLbl="conF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84BF2DA-5DAD-4173-8684-0E3E26373331}" type="pres">
      <dgm:prSet presAssocID="{BBC7983B-202B-44AA-A561-C0CDE901E1BB}" presName="spaceBetweenRectangles" presStyleCnt="0"/>
      <dgm:spPr/>
    </dgm:pt>
    <dgm:pt modelId="{3A7F8BD2-64E2-4FD3-B77A-70D4AB53642F}" type="pres">
      <dgm:prSet presAssocID="{33A22C7F-AEA6-424A-BFF0-DBC2C563A596}" presName="parentLin" presStyleCnt="0"/>
      <dgm:spPr/>
    </dgm:pt>
    <dgm:pt modelId="{76B142A9-C225-46F9-A59F-8AD8C90AB86A}" type="pres">
      <dgm:prSet presAssocID="{33A22C7F-AEA6-424A-BFF0-DBC2C563A596}" presName="parentLeftMargin" presStyleLbl="node1" presStyleIdx="3" presStyleCnt="5"/>
      <dgm:spPr/>
      <dgm:t>
        <a:bodyPr/>
        <a:lstStyle/>
        <a:p>
          <a:endParaRPr lang="en-IN"/>
        </a:p>
      </dgm:t>
    </dgm:pt>
    <dgm:pt modelId="{02EDC5DB-D559-4FAB-83D6-E1DCCEB577D6}" type="pres">
      <dgm:prSet presAssocID="{33A22C7F-AEA6-424A-BFF0-DBC2C563A596}" presName="parentText" presStyleLbl="node1" presStyleIdx="4" presStyleCnt="5" custScaleX="129101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AD7034B-FF72-4D95-A544-0686F7BA6D30}" type="pres">
      <dgm:prSet presAssocID="{33A22C7F-AEA6-424A-BFF0-DBC2C563A596}" presName="negativeSpace" presStyleCnt="0"/>
      <dgm:spPr/>
    </dgm:pt>
    <dgm:pt modelId="{05BB580B-4C2B-45AB-B4B7-B915CC849745}" type="pres">
      <dgm:prSet presAssocID="{33A22C7F-AEA6-424A-BFF0-DBC2C563A596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4C3AC14E-8904-4C8D-9C0B-1EE27D9522D3}" type="presOf" srcId="{0B2AD9EF-F3ED-4D54-857D-CC1F43F8AFD6}" destId="{0BC5C34C-6965-41B3-8AB2-EFFE6BA44191}" srcOrd="1" destOrd="0" presId="urn:microsoft.com/office/officeart/2005/8/layout/list1"/>
    <dgm:cxn modelId="{9DEEDC6D-9AF6-4997-AE6E-88BB2E7BC9BF}" type="presOf" srcId="{8A9CBDE3-943D-44B1-AA3B-2C775C191735}" destId="{8AFF8CDB-0AF9-4EA6-BECC-E63ACC5B5E29}" srcOrd="0" destOrd="0" presId="urn:microsoft.com/office/officeart/2005/8/layout/list1"/>
    <dgm:cxn modelId="{AB5065F9-3305-4B8C-9349-94674C16794A}" type="presOf" srcId="{6CBA835F-12DC-4712-8CC3-59D46C8B909D}" destId="{DB92616B-573E-402D-8DA0-86C7108371DC}" srcOrd="1" destOrd="0" presId="urn:microsoft.com/office/officeart/2005/8/layout/list1"/>
    <dgm:cxn modelId="{D69F63E3-B46D-4EED-8253-43CA7142BAA2}" srcId="{77C6A721-0D40-49DF-9896-538D015E2C22}" destId="{33A22C7F-AEA6-424A-BFF0-DBC2C563A596}" srcOrd="4" destOrd="0" parTransId="{DA92FABD-F4AA-4657-BECD-471930D84129}" sibTransId="{3F53E2C0-02D2-4633-AFDE-FA6CAE5E5891}"/>
    <dgm:cxn modelId="{EC2935CB-0B97-40C2-9A63-9C5E4C76E62B}" type="presOf" srcId="{6CBA835F-12DC-4712-8CC3-59D46C8B909D}" destId="{EA9570EB-7D53-4F83-BD89-18364F7966D1}" srcOrd="0" destOrd="0" presId="urn:microsoft.com/office/officeart/2005/8/layout/list1"/>
    <dgm:cxn modelId="{6B1F1739-183A-4D09-A35A-8105E1431E5A}" type="presOf" srcId="{8A9CBDE3-943D-44B1-AA3B-2C775C191735}" destId="{944BAB04-7C51-4F32-B3D9-6B3BFE861060}" srcOrd="1" destOrd="0" presId="urn:microsoft.com/office/officeart/2005/8/layout/list1"/>
    <dgm:cxn modelId="{C7553036-D038-4E25-AFA8-3C6609034D64}" type="presOf" srcId="{C3FD1DAA-D759-4DF4-B5BA-9D424BEB5D09}" destId="{FD1A25B7-8790-4764-8CEA-2354BABEF059}" srcOrd="1" destOrd="0" presId="urn:microsoft.com/office/officeart/2005/8/layout/list1"/>
    <dgm:cxn modelId="{00CDC414-68C4-4401-84FC-39297A3F5B21}" type="presOf" srcId="{33A22C7F-AEA6-424A-BFF0-DBC2C563A596}" destId="{02EDC5DB-D559-4FAB-83D6-E1DCCEB577D6}" srcOrd="1" destOrd="0" presId="urn:microsoft.com/office/officeart/2005/8/layout/list1"/>
    <dgm:cxn modelId="{7AD9D5E6-7EE8-427E-AB60-D4DD12F0C0EA}" type="presOf" srcId="{33A22C7F-AEA6-424A-BFF0-DBC2C563A596}" destId="{76B142A9-C225-46F9-A59F-8AD8C90AB86A}" srcOrd="0" destOrd="0" presId="urn:microsoft.com/office/officeart/2005/8/layout/list1"/>
    <dgm:cxn modelId="{48CA3C44-3B5E-423A-ADB8-2D83B1A40E99}" srcId="{77C6A721-0D40-49DF-9896-538D015E2C22}" destId="{C3FD1DAA-D759-4DF4-B5BA-9D424BEB5D09}" srcOrd="3" destOrd="0" parTransId="{739B48BB-EA32-4B94-8968-4AB4F63C4A11}" sibTransId="{BBC7983B-202B-44AA-A561-C0CDE901E1BB}"/>
    <dgm:cxn modelId="{3C413642-3007-4C9A-A71A-5BF29F80749E}" srcId="{77C6A721-0D40-49DF-9896-538D015E2C22}" destId="{8A9CBDE3-943D-44B1-AA3B-2C775C191735}" srcOrd="0" destOrd="0" parTransId="{47F20488-F57B-4EAA-AC28-0E61598F5785}" sibTransId="{4BE0501D-50E8-49B5-950C-96E7596EBD91}"/>
    <dgm:cxn modelId="{AF4FE0CC-4A16-4351-9BA4-623F7DAA21B1}" srcId="{77C6A721-0D40-49DF-9896-538D015E2C22}" destId="{6CBA835F-12DC-4712-8CC3-59D46C8B909D}" srcOrd="2" destOrd="0" parTransId="{6BC3A7CD-31A8-4CDA-A927-28A8212EC4E4}" sibTransId="{36D8DAD5-7FF5-44FB-9E8E-0695D9463A88}"/>
    <dgm:cxn modelId="{3AF154ED-41AB-4481-A2D0-951DD2796F67}" type="presOf" srcId="{C3FD1DAA-D759-4DF4-B5BA-9D424BEB5D09}" destId="{65F75A86-541A-418C-83C1-2705EEE4A673}" srcOrd="0" destOrd="0" presId="urn:microsoft.com/office/officeart/2005/8/layout/list1"/>
    <dgm:cxn modelId="{52EA600B-CA7B-4355-BB30-774A435D278A}" type="presOf" srcId="{0B2AD9EF-F3ED-4D54-857D-CC1F43F8AFD6}" destId="{DD0F1857-B597-431D-9A0F-C159A0C4F7FE}" srcOrd="0" destOrd="0" presId="urn:microsoft.com/office/officeart/2005/8/layout/list1"/>
    <dgm:cxn modelId="{4226712F-F6F9-49E6-ABA8-AA8379CE0241}" srcId="{77C6A721-0D40-49DF-9896-538D015E2C22}" destId="{0B2AD9EF-F3ED-4D54-857D-CC1F43F8AFD6}" srcOrd="1" destOrd="0" parTransId="{B75A5741-41EB-4D30-B3D7-C02723BCF508}" sibTransId="{5413F2E3-6E5C-4C54-83C2-8648AA013DB4}"/>
    <dgm:cxn modelId="{6C4CBE45-01AD-4CDF-980D-D2697FA8C755}" type="presOf" srcId="{77C6A721-0D40-49DF-9896-538D015E2C22}" destId="{726BFED6-59D2-4F7E-90B2-0814C54F0E71}" srcOrd="0" destOrd="0" presId="urn:microsoft.com/office/officeart/2005/8/layout/list1"/>
    <dgm:cxn modelId="{56C6F7F9-50DD-49A5-A727-41DC6E79F710}" type="presParOf" srcId="{726BFED6-59D2-4F7E-90B2-0814C54F0E71}" destId="{9825C2F4-6259-4087-975F-D7E57656305B}" srcOrd="0" destOrd="0" presId="urn:microsoft.com/office/officeart/2005/8/layout/list1"/>
    <dgm:cxn modelId="{BE173F52-EBD8-43D3-B29D-65A3CD8FF517}" type="presParOf" srcId="{9825C2F4-6259-4087-975F-D7E57656305B}" destId="{8AFF8CDB-0AF9-4EA6-BECC-E63ACC5B5E29}" srcOrd="0" destOrd="0" presId="urn:microsoft.com/office/officeart/2005/8/layout/list1"/>
    <dgm:cxn modelId="{95F4C13D-2F95-4CA1-8B96-0B7B0C08EC0D}" type="presParOf" srcId="{9825C2F4-6259-4087-975F-D7E57656305B}" destId="{944BAB04-7C51-4F32-B3D9-6B3BFE861060}" srcOrd="1" destOrd="0" presId="urn:microsoft.com/office/officeart/2005/8/layout/list1"/>
    <dgm:cxn modelId="{F10E7344-C167-4AFF-993B-22E58F8604B5}" type="presParOf" srcId="{726BFED6-59D2-4F7E-90B2-0814C54F0E71}" destId="{0B92971E-CD3F-40AB-A72B-D3F249C8A999}" srcOrd="1" destOrd="0" presId="urn:microsoft.com/office/officeart/2005/8/layout/list1"/>
    <dgm:cxn modelId="{74051088-27AE-4656-A418-B1BE714A9AAA}" type="presParOf" srcId="{726BFED6-59D2-4F7E-90B2-0814C54F0E71}" destId="{A3794F34-CF38-4878-8BA7-B0E44BC4E8BE}" srcOrd="2" destOrd="0" presId="urn:microsoft.com/office/officeart/2005/8/layout/list1"/>
    <dgm:cxn modelId="{C8B8C163-CC20-41FE-8FA3-EB1AF04E114D}" type="presParOf" srcId="{726BFED6-59D2-4F7E-90B2-0814C54F0E71}" destId="{F2E948CE-AB6E-441B-9C84-EB73198946D1}" srcOrd="3" destOrd="0" presId="urn:microsoft.com/office/officeart/2005/8/layout/list1"/>
    <dgm:cxn modelId="{DCAAFC6A-8598-4B5A-90A3-3CCFF3056FEF}" type="presParOf" srcId="{726BFED6-59D2-4F7E-90B2-0814C54F0E71}" destId="{29C14D80-9378-4DBC-8F98-7A1924A78E08}" srcOrd="4" destOrd="0" presId="urn:microsoft.com/office/officeart/2005/8/layout/list1"/>
    <dgm:cxn modelId="{F1E4ABC8-EF40-4CB5-825A-39513CE70514}" type="presParOf" srcId="{29C14D80-9378-4DBC-8F98-7A1924A78E08}" destId="{DD0F1857-B597-431D-9A0F-C159A0C4F7FE}" srcOrd="0" destOrd="0" presId="urn:microsoft.com/office/officeart/2005/8/layout/list1"/>
    <dgm:cxn modelId="{20FF7437-41DF-4B00-B314-0E10C8C35AF1}" type="presParOf" srcId="{29C14D80-9378-4DBC-8F98-7A1924A78E08}" destId="{0BC5C34C-6965-41B3-8AB2-EFFE6BA44191}" srcOrd="1" destOrd="0" presId="urn:microsoft.com/office/officeart/2005/8/layout/list1"/>
    <dgm:cxn modelId="{F29C8E9F-5193-4AC0-8D0A-BDFF235F1157}" type="presParOf" srcId="{726BFED6-59D2-4F7E-90B2-0814C54F0E71}" destId="{CA2529F1-05C9-4708-AE54-66005BE69934}" srcOrd="5" destOrd="0" presId="urn:microsoft.com/office/officeart/2005/8/layout/list1"/>
    <dgm:cxn modelId="{69CEB56E-1A07-4F34-B05A-1394C435ED10}" type="presParOf" srcId="{726BFED6-59D2-4F7E-90B2-0814C54F0E71}" destId="{B6BC36D8-D5B0-4749-B56F-AC6C50C43627}" srcOrd="6" destOrd="0" presId="urn:microsoft.com/office/officeart/2005/8/layout/list1"/>
    <dgm:cxn modelId="{BA8DD2CA-E232-45E0-9FB7-F1F83C628AA4}" type="presParOf" srcId="{726BFED6-59D2-4F7E-90B2-0814C54F0E71}" destId="{F8592033-9728-426D-B657-EA746F5D2E7F}" srcOrd="7" destOrd="0" presId="urn:microsoft.com/office/officeart/2005/8/layout/list1"/>
    <dgm:cxn modelId="{495C6091-DE0D-4CD9-B685-E66D07306D6D}" type="presParOf" srcId="{726BFED6-59D2-4F7E-90B2-0814C54F0E71}" destId="{31C34959-0A23-4DA3-BCF2-F8D1D918B54E}" srcOrd="8" destOrd="0" presId="urn:microsoft.com/office/officeart/2005/8/layout/list1"/>
    <dgm:cxn modelId="{1C57B15A-9799-4502-BFDE-116FB2E22CA3}" type="presParOf" srcId="{31C34959-0A23-4DA3-BCF2-F8D1D918B54E}" destId="{EA9570EB-7D53-4F83-BD89-18364F7966D1}" srcOrd="0" destOrd="0" presId="urn:microsoft.com/office/officeart/2005/8/layout/list1"/>
    <dgm:cxn modelId="{402D4A20-C08A-4664-A03A-0A2198910749}" type="presParOf" srcId="{31C34959-0A23-4DA3-BCF2-F8D1D918B54E}" destId="{DB92616B-573E-402D-8DA0-86C7108371DC}" srcOrd="1" destOrd="0" presId="urn:microsoft.com/office/officeart/2005/8/layout/list1"/>
    <dgm:cxn modelId="{B447673D-47C3-4EE7-8E67-A89DE320A436}" type="presParOf" srcId="{726BFED6-59D2-4F7E-90B2-0814C54F0E71}" destId="{84A3CF46-AA02-40BD-B79D-3D93C13365F9}" srcOrd="9" destOrd="0" presId="urn:microsoft.com/office/officeart/2005/8/layout/list1"/>
    <dgm:cxn modelId="{E2F7C526-A4FF-49EF-ADF9-9EF938A20913}" type="presParOf" srcId="{726BFED6-59D2-4F7E-90B2-0814C54F0E71}" destId="{6C460B2E-B41F-4BE1-B515-98B1032B3945}" srcOrd="10" destOrd="0" presId="urn:microsoft.com/office/officeart/2005/8/layout/list1"/>
    <dgm:cxn modelId="{B3C6B2C6-B98C-4A6B-A26B-3397504A4052}" type="presParOf" srcId="{726BFED6-59D2-4F7E-90B2-0814C54F0E71}" destId="{CA3E6B5C-D625-4994-B867-064668612417}" srcOrd="11" destOrd="0" presId="urn:microsoft.com/office/officeart/2005/8/layout/list1"/>
    <dgm:cxn modelId="{698AF5D6-9656-43F6-BAF3-8F90F13D62CC}" type="presParOf" srcId="{726BFED6-59D2-4F7E-90B2-0814C54F0E71}" destId="{8FC9DA99-1060-49F0-BF5F-5A7B28180259}" srcOrd="12" destOrd="0" presId="urn:microsoft.com/office/officeart/2005/8/layout/list1"/>
    <dgm:cxn modelId="{9F290A02-4F0D-4AA1-919F-2894DDCDE317}" type="presParOf" srcId="{8FC9DA99-1060-49F0-BF5F-5A7B28180259}" destId="{65F75A86-541A-418C-83C1-2705EEE4A673}" srcOrd="0" destOrd="0" presId="urn:microsoft.com/office/officeart/2005/8/layout/list1"/>
    <dgm:cxn modelId="{B60561F7-8618-4960-91CD-B28B71B5C1A8}" type="presParOf" srcId="{8FC9DA99-1060-49F0-BF5F-5A7B28180259}" destId="{FD1A25B7-8790-4764-8CEA-2354BABEF059}" srcOrd="1" destOrd="0" presId="urn:microsoft.com/office/officeart/2005/8/layout/list1"/>
    <dgm:cxn modelId="{23C115A8-788D-4678-9CC7-9FBAE1483B85}" type="presParOf" srcId="{726BFED6-59D2-4F7E-90B2-0814C54F0E71}" destId="{AFB33ED3-08DF-4003-B66D-825EA38BC2D0}" srcOrd="13" destOrd="0" presId="urn:microsoft.com/office/officeart/2005/8/layout/list1"/>
    <dgm:cxn modelId="{2D0E19AD-2435-4BE8-B822-8A97117592B5}" type="presParOf" srcId="{726BFED6-59D2-4F7E-90B2-0814C54F0E71}" destId="{DD042242-238F-4E32-8D4E-C4192F8A9F0B}" srcOrd="14" destOrd="0" presId="urn:microsoft.com/office/officeart/2005/8/layout/list1"/>
    <dgm:cxn modelId="{078D5D21-8A2C-49D3-8D5C-D41C479751BE}" type="presParOf" srcId="{726BFED6-59D2-4F7E-90B2-0814C54F0E71}" destId="{D84BF2DA-5DAD-4173-8684-0E3E26373331}" srcOrd="15" destOrd="0" presId="urn:microsoft.com/office/officeart/2005/8/layout/list1"/>
    <dgm:cxn modelId="{4389CBAD-11C8-4265-A128-89C44EF938E4}" type="presParOf" srcId="{726BFED6-59D2-4F7E-90B2-0814C54F0E71}" destId="{3A7F8BD2-64E2-4FD3-B77A-70D4AB53642F}" srcOrd="16" destOrd="0" presId="urn:microsoft.com/office/officeart/2005/8/layout/list1"/>
    <dgm:cxn modelId="{9E92F985-3D16-4972-8911-AAB08F7ABE7A}" type="presParOf" srcId="{3A7F8BD2-64E2-4FD3-B77A-70D4AB53642F}" destId="{76B142A9-C225-46F9-A59F-8AD8C90AB86A}" srcOrd="0" destOrd="0" presId="urn:microsoft.com/office/officeart/2005/8/layout/list1"/>
    <dgm:cxn modelId="{48549A31-3424-4245-8AE0-23D345B8AEA5}" type="presParOf" srcId="{3A7F8BD2-64E2-4FD3-B77A-70D4AB53642F}" destId="{02EDC5DB-D559-4FAB-83D6-E1DCCEB577D6}" srcOrd="1" destOrd="0" presId="urn:microsoft.com/office/officeart/2005/8/layout/list1"/>
    <dgm:cxn modelId="{2B3CA618-E80A-49BE-8F3C-1EE5AFCA7924}" type="presParOf" srcId="{726BFED6-59D2-4F7E-90B2-0814C54F0E71}" destId="{9AD7034B-FF72-4D95-A544-0686F7BA6D30}" srcOrd="17" destOrd="0" presId="urn:microsoft.com/office/officeart/2005/8/layout/list1"/>
    <dgm:cxn modelId="{90F92B8D-B903-426C-8194-454E7124D3AD}" type="presParOf" srcId="{726BFED6-59D2-4F7E-90B2-0814C54F0E71}" destId="{05BB580B-4C2B-45AB-B4B7-B915CC849745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7C6A721-0D40-49DF-9896-538D015E2C22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8A9CBDE3-943D-44B1-AA3B-2C775C191735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The </a:t>
          </a:r>
          <a:r>
            <a:rPr lang="en-US" sz="1600" b="0" dirty="0" smtClean="0">
              <a:latin typeface="Courier New" pitchFamily="49" charset="0"/>
              <a:cs typeface="Courier New" pitchFamily="49" charset="0"/>
            </a:rPr>
            <a:t>try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 statement must be followed by at least one </a:t>
          </a:r>
          <a:r>
            <a:rPr lang="en-US" sz="1600" b="0" dirty="0" smtClean="0">
              <a:latin typeface="Courier New" pitchFamily="49" charset="0"/>
              <a:cs typeface="Courier New" pitchFamily="49" charset="0"/>
            </a:rPr>
            <a:t>catch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 or a </a:t>
          </a:r>
          <a:r>
            <a:rPr lang="en-US" sz="1600" b="0" dirty="0" smtClean="0">
              <a:latin typeface="Courier New" pitchFamily="49" charset="0"/>
              <a:cs typeface="Courier New" pitchFamily="49" charset="0"/>
            </a:rPr>
            <a:t>finally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 block.</a:t>
          </a:r>
          <a:endParaRPr lang="en-IN" sz="1600" b="0" dirty="0">
            <a:latin typeface="Courier New" pitchFamily="49" charset="0"/>
            <a:cs typeface="Courier New" pitchFamily="49" charset="0"/>
          </a:endParaRPr>
        </a:p>
      </dgm:t>
    </dgm:pt>
    <dgm:pt modelId="{47F20488-F57B-4EAA-AC28-0E61598F5785}" type="parTrans" cxnId="{3C413642-3007-4C9A-A71A-5BF29F80749E}">
      <dgm:prSet/>
      <dgm:spPr/>
      <dgm:t>
        <a:bodyPr/>
        <a:lstStyle/>
        <a:p>
          <a:endParaRPr lang="en-IN"/>
        </a:p>
      </dgm:t>
    </dgm:pt>
    <dgm:pt modelId="{4BE0501D-50E8-49B5-950C-96E7596EBD91}" type="sibTrans" cxnId="{3C413642-3007-4C9A-A71A-5BF29F80749E}">
      <dgm:prSet/>
      <dgm:spPr/>
      <dgm:t>
        <a:bodyPr/>
        <a:lstStyle/>
        <a:p>
          <a:endParaRPr lang="en-IN"/>
        </a:p>
      </dgm:t>
    </dgm:pt>
    <dgm:pt modelId="{0B2AD9EF-F3ED-4D54-857D-CC1F43F8AFD6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Use the </a:t>
          </a:r>
          <a:r>
            <a:rPr lang="en-US" sz="1600" b="0" dirty="0" smtClean="0">
              <a:latin typeface="Courier New" pitchFamily="49" charset="0"/>
              <a:cs typeface="Courier New" pitchFamily="49" charset="0"/>
            </a:rPr>
            <a:t>throw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 statement to throw an exception that a method does not handle by itself along with the </a:t>
          </a:r>
          <a:r>
            <a:rPr lang="en-US" sz="1600" b="0" dirty="0" smtClean="0">
              <a:latin typeface="Courier New" pitchFamily="49" charset="0"/>
              <a:cs typeface="Courier New" pitchFamily="49" charset="0"/>
            </a:rPr>
            <a:t>throws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 clause in the method declaration.</a:t>
          </a:r>
          <a:endParaRPr lang="en-IN" sz="1600" b="1" dirty="0">
            <a:latin typeface="Calibri" pitchFamily="34" charset="0"/>
            <a:cs typeface="Calibri" pitchFamily="34" charset="0"/>
          </a:endParaRPr>
        </a:p>
      </dgm:t>
    </dgm:pt>
    <dgm:pt modelId="{B75A5741-41EB-4D30-B3D7-C02723BCF508}" type="parTrans" cxnId="{4226712F-F6F9-49E6-ABA8-AA8379CE0241}">
      <dgm:prSet/>
      <dgm:spPr/>
      <dgm:t>
        <a:bodyPr/>
        <a:lstStyle/>
        <a:p>
          <a:endParaRPr lang="en-IN"/>
        </a:p>
      </dgm:t>
    </dgm:pt>
    <dgm:pt modelId="{5413F2E3-6E5C-4C54-83C2-8648AA013DB4}" type="sibTrans" cxnId="{4226712F-F6F9-49E6-ABA8-AA8379CE0241}">
      <dgm:prSet/>
      <dgm:spPr/>
      <dgm:t>
        <a:bodyPr/>
        <a:lstStyle/>
        <a:p>
          <a:endParaRPr lang="en-IN"/>
        </a:p>
      </dgm:t>
    </dgm:pt>
    <dgm:pt modelId="{DF48318E-F6CB-4368-B848-27934C96006B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The </a:t>
          </a:r>
          <a:r>
            <a:rPr lang="en-US" sz="1600" b="0" dirty="0" smtClean="0">
              <a:latin typeface="Courier New" pitchFamily="49" charset="0"/>
              <a:cs typeface="Courier New" pitchFamily="49" charset="0"/>
            </a:rPr>
            <a:t>finally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 block must be used to write clean up code.</a:t>
          </a:r>
          <a:endParaRPr lang="en-IN" sz="1600" b="1" dirty="0">
            <a:latin typeface="Calibri" pitchFamily="34" charset="0"/>
            <a:cs typeface="Calibri" pitchFamily="34" charset="0"/>
          </a:endParaRPr>
        </a:p>
      </dgm:t>
    </dgm:pt>
    <dgm:pt modelId="{1ECF41F3-B444-4691-97B9-EF9BBF3E4DB8}" type="parTrans" cxnId="{A340A05B-8820-42B7-B1BB-E231D50ECD91}">
      <dgm:prSet/>
      <dgm:spPr/>
      <dgm:t>
        <a:bodyPr/>
        <a:lstStyle/>
        <a:p>
          <a:endParaRPr lang="en-US"/>
        </a:p>
      </dgm:t>
    </dgm:pt>
    <dgm:pt modelId="{B491D02A-92C3-41ED-B872-C09519667091}" type="sibTrans" cxnId="{A340A05B-8820-42B7-B1BB-E231D50ECD91}">
      <dgm:prSet/>
      <dgm:spPr/>
      <dgm:t>
        <a:bodyPr/>
        <a:lstStyle/>
        <a:p>
          <a:endParaRPr lang="en-US"/>
        </a:p>
      </dgm:t>
    </dgm:pt>
    <dgm:pt modelId="{303C018F-4463-41B7-A131-710D3F06D584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The </a:t>
          </a:r>
          <a:r>
            <a:rPr lang="en-US" sz="1600" b="0" dirty="0" smtClean="0">
              <a:latin typeface="Courier New" pitchFamily="49" charset="0"/>
              <a:cs typeface="Courier New" pitchFamily="49" charset="0"/>
            </a:rPr>
            <a:t>Exception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 subclasses should be used when the caller of the method is expected to handle the exception.</a:t>
          </a:r>
          <a:endParaRPr lang="en-IN" sz="1600" b="1" dirty="0">
            <a:latin typeface="Calibri" pitchFamily="34" charset="0"/>
            <a:cs typeface="Calibri" pitchFamily="34" charset="0"/>
          </a:endParaRPr>
        </a:p>
      </dgm:t>
    </dgm:pt>
    <dgm:pt modelId="{61890A8B-39A9-429A-847F-043DA6C43169}" type="parTrans" cxnId="{10C58E55-3F7B-4E70-B5C0-EDBDE4FC81EA}">
      <dgm:prSet/>
      <dgm:spPr/>
      <dgm:t>
        <a:bodyPr/>
        <a:lstStyle/>
        <a:p>
          <a:endParaRPr lang="en-US"/>
        </a:p>
      </dgm:t>
    </dgm:pt>
    <dgm:pt modelId="{E903F56F-7B2E-4A78-AF18-48EB9B22A0E7}" type="sibTrans" cxnId="{10C58E55-3F7B-4E70-B5C0-EDBDE4FC81EA}">
      <dgm:prSet/>
      <dgm:spPr/>
      <dgm:t>
        <a:bodyPr/>
        <a:lstStyle/>
        <a:p>
          <a:endParaRPr lang="en-US"/>
        </a:p>
      </dgm:t>
    </dgm:pt>
    <dgm:pt modelId="{8DAD3F16-D43B-4AA5-ADDF-BE6314936DA8}">
      <dgm:prSet custT="1"/>
      <dgm:spPr/>
      <dgm:t>
        <a:bodyPr/>
        <a:lstStyle/>
        <a:p>
          <a:r>
            <a:rPr lang="en-US" sz="1400" dirty="0" smtClean="0">
              <a:latin typeface="Calibri" pitchFamily="34" charset="0"/>
              <a:cs typeface="Calibri" pitchFamily="34" charset="0"/>
            </a:rPr>
            <a:t>The compiler will raise an error message if the caller does not handle the exception.</a:t>
          </a:r>
          <a:endParaRPr lang="en-US" sz="1400" dirty="0">
            <a:latin typeface="Calibri" pitchFamily="34" charset="0"/>
            <a:cs typeface="Calibri" pitchFamily="34" charset="0"/>
          </a:endParaRPr>
        </a:p>
      </dgm:t>
    </dgm:pt>
    <dgm:pt modelId="{1175258F-E5E9-422F-8B97-C2015EFA618A}" type="parTrans" cxnId="{3709AF79-0512-4F1C-91D8-D0861FCCE1E7}">
      <dgm:prSet/>
      <dgm:spPr/>
      <dgm:t>
        <a:bodyPr/>
        <a:lstStyle/>
        <a:p>
          <a:endParaRPr lang="en-US"/>
        </a:p>
      </dgm:t>
    </dgm:pt>
    <dgm:pt modelId="{A4E34F23-85A3-4B97-848F-A04AB9452E9A}" type="sibTrans" cxnId="{3709AF79-0512-4F1C-91D8-D0861FCCE1E7}">
      <dgm:prSet/>
      <dgm:spPr/>
      <dgm:t>
        <a:bodyPr/>
        <a:lstStyle/>
        <a:p>
          <a:endParaRPr lang="en-US"/>
        </a:p>
      </dgm:t>
    </dgm:pt>
    <dgm:pt modelId="{B99B4594-2522-4283-AC9D-B2E27E1E530C}">
      <dgm:prSet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Subclasses of </a:t>
          </a:r>
          <a:r>
            <a:rPr lang="en-US" sz="1600" b="0" dirty="0" err="1" smtClean="0">
              <a:latin typeface="Courier New" pitchFamily="49" charset="0"/>
              <a:cs typeface="Courier New" pitchFamily="49" charset="0"/>
            </a:rPr>
            <a:t>RuntimeException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 class can be used to indicate programming errors such as </a:t>
          </a:r>
          <a:r>
            <a:rPr lang="en-US" sz="1600" b="0" dirty="0" err="1" smtClean="0">
              <a:latin typeface="Courier New" pitchFamily="49" charset="0"/>
              <a:cs typeface="Courier New" pitchFamily="49" charset="0"/>
            </a:rPr>
            <a:t>IllegalArgumentException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, </a:t>
          </a:r>
          <a:r>
            <a:rPr lang="en-US" sz="1600" b="0" dirty="0" err="1" smtClean="0">
              <a:latin typeface="Courier New" pitchFamily="49" charset="0"/>
              <a:cs typeface="Courier New" pitchFamily="49" charset="0"/>
            </a:rPr>
            <a:t>UnsupportedOperationException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, and so on.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7E4B1D17-23A2-43B1-A453-ABE63FAF6F93}" type="parTrans" cxnId="{38741573-E2FE-4B93-8515-A4EE65A72338}">
      <dgm:prSet/>
      <dgm:spPr/>
      <dgm:t>
        <a:bodyPr/>
        <a:lstStyle/>
        <a:p>
          <a:endParaRPr lang="en-US"/>
        </a:p>
      </dgm:t>
    </dgm:pt>
    <dgm:pt modelId="{B17B5C2B-ED52-48EA-BB79-FEB00AF5F725}" type="sibTrans" cxnId="{38741573-E2FE-4B93-8515-A4EE65A72338}">
      <dgm:prSet/>
      <dgm:spPr/>
      <dgm:t>
        <a:bodyPr/>
        <a:lstStyle/>
        <a:p>
          <a:endParaRPr lang="en-US"/>
        </a:p>
      </dgm:t>
    </dgm:pt>
    <dgm:pt modelId="{726BFED6-59D2-4F7E-90B2-0814C54F0E71}" type="pres">
      <dgm:prSet presAssocID="{77C6A721-0D40-49DF-9896-538D015E2C2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9825C2F4-6259-4087-975F-D7E57656305B}" type="pres">
      <dgm:prSet presAssocID="{8A9CBDE3-943D-44B1-AA3B-2C775C191735}" presName="parentLin" presStyleCnt="0"/>
      <dgm:spPr/>
    </dgm:pt>
    <dgm:pt modelId="{8AFF8CDB-0AF9-4EA6-BECC-E63ACC5B5E29}" type="pres">
      <dgm:prSet presAssocID="{8A9CBDE3-943D-44B1-AA3B-2C775C191735}" presName="parentLeftMargin" presStyleLbl="node1" presStyleIdx="0" presStyleCnt="5"/>
      <dgm:spPr/>
      <dgm:t>
        <a:bodyPr/>
        <a:lstStyle/>
        <a:p>
          <a:endParaRPr lang="en-IN"/>
        </a:p>
      </dgm:t>
    </dgm:pt>
    <dgm:pt modelId="{944BAB04-7C51-4F32-B3D9-6B3BFE861060}" type="pres">
      <dgm:prSet presAssocID="{8A9CBDE3-943D-44B1-AA3B-2C775C191735}" presName="parentText" presStyleLbl="node1" presStyleIdx="0" presStyleCnt="5" custScaleX="13259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B92971E-CD3F-40AB-A72B-D3F249C8A999}" type="pres">
      <dgm:prSet presAssocID="{8A9CBDE3-943D-44B1-AA3B-2C775C191735}" presName="negativeSpace" presStyleCnt="0"/>
      <dgm:spPr/>
    </dgm:pt>
    <dgm:pt modelId="{A3794F34-CF38-4878-8BA7-B0E44BC4E8BE}" type="pres">
      <dgm:prSet presAssocID="{8A9CBDE3-943D-44B1-AA3B-2C775C191735}" presName="childText" presStyleLbl="conFgAcc1" presStyleIdx="0" presStyleCnt="5">
        <dgm:presLayoutVars>
          <dgm:bulletEnabled val="1"/>
        </dgm:presLayoutVars>
      </dgm:prSet>
      <dgm:spPr/>
    </dgm:pt>
    <dgm:pt modelId="{F2E948CE-AB6E-441B-9C84-EB73198946D1}" type="pres">
      <dgm:prSet presAssocID="{4BE0501D-50E8-49B5-950C-96E7596EBD91}" presName="spaceBetweenRectangles" presStyleCnt="0"/>
      <dgm:spPr/>
    </dgm:pt>
    <dgm:pt modelId="{29C14D80-9378-4DBC-8F98-7A1924A78E08}" type="pres">
      <dgm:prSet presAssocID="{0B2AD9EF-F3ED-4D54-857D-CC1F43F8AFD6}" presName="parentLin" presStyleCnt="0"/>
      <dgm:spPr/>
    </dgm:pt>
    <dgm:pt modelId="{DD0F1857-B597-431D-9A0F-C159A0C4F7FE}" type="pres">
      <dgm:prSet presAssocID="{0B2AD9EF-F3ED-4D54-857D-CC1F43F8AFD6}" presName="parentLeftMargin" presStyleLbl="node1" presStyleIdx="0" presStyleCnt="5"/>
      <dgm:spPr/>
      <dgm:t>
        <a:bodyPr/>
        <a:lstStyle/>
        <a:p>
          <a:endParaRPr lang="en-IN"/>
        </a:p>
      </dgm:t>
    </dgm:pt>
    <dgm:pt modelId="{0BC5C34C-6965-41B3-8AB2-EFFE6BA44191}" type="pres">
      <dgm:prSet presAssocID="{0B2AD9EF-F3ED-4D54-857D-CC1F43F8AFD6}" presName="parentText" presStyleLbl="node1" presStyleIdx="1" presStyleCnt="5" custScaleX="13259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A2529F1-05C9-4708-AE54-66005BE69934}" type="pres">
      <dgm:prSet presAssocID="{0B2AD9EF-F3ED-4D54-857D-CC1F43F8AFD6}" presName="negativeSpace" presStyleCnt="0"/>
      <dgm:spPr/>
    </dgm:pt>
    <dgm:pt modelId="{B6BC36D8-D5B0-4749-B56F-AC6C50C43627}" type="pres">
      <dgm:prSet presAssocID="{0B2AD9EF-F3ED-4D54-857D-CC1F43F8AFD6}" presName="childText" presStyleLbl="conFgAcc1" presStyleIdx="1" presStyleCnt="5">
        <dgm:presLayoutVars>
          <dgm:bulletEnabled val="1"/>
        </dgm:presLayoutVars>
      </dgm:prSet>
      <dgm:spPr/>
    </dgm:pt>
    <dgm:pt modelId="{A9C5514E-C0CC-4087-97E8-B41F6B78B93F}" type="pres">
      <dgm:prSet presAssocID="{5413F2E3-6E5C-4C54-83C2-8648AA013DB4}" presName="spaceBetweenRectangles" presStyleCnt="0"/>
      <dgm:spPr/>
    </dgm:pt>
    <dgm:pt modelId="{C4A4F375-7775-43FE-A84B-C7034858CF08}" type="pres">
      <dgm:prSet presAssocID="{DF48318E-F6CB-4368-B848-27934C96006B}" presName="parentLin" presStyleCnt="0"/>
      <dgm:spPr/>
    </dgm:pt>
    <dgm:pt modelId="{C92DE1A0-3168-4763-A903-8E5FA92CAAE6}" type="pres">
      <dgm:prSet presAssocID="{DF48318E-F6CB-4368-B848-27934C96006B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2F73B3E7-093C-4126-B8C7-F2BC5B9CAE89}" type="pres">
      <dgm:prSet presAssocID="{DF48318E-F6CB-4368-B848-27934C96006B}" presName="parentText" presStyleLbl="node1" presStyleIdx="2" presStyleCnt="5" custScaleX="13349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0B4068-AF96-4FF5-8999-6A797DD7E154}" type="pres">
      <dgm:prSet presAssocID="{DF48318E-F6CB-4368-B848-27934C96006B}" presName="negativeSpace" presStyleCnt="0"/>
      <dgm:spPr/>
    </dgm:pt>
    <dgm:pt modelId="{648844BC-2B82-499A-8401-F362C5C8B66A}" type="pres">
      <dgm:prSet presAssocID="{DF48318E-F6CB-4368-B848-27934C96006B}" presName="childText" presStyleLbl="conFgAcc1" presStyleIdx="2" presStyleCnt="5">
        <dgm:presLayoutVars>
          <dgm:bulletEnabled val="1"/>
        </dgm:presLayoutVars>
      </dgm:prSet>
      <dgm:spPr/>
    </dgm:pt>
    <dgm:pt modelId="{481ABB0B-1C6E-4A03-8BAA-0DE3F9C2CB0B}" type="pres">
      <dgm:prSet presAssocID="{B491D02A-92C3-41ED-B872-C09519667091}" presName="spaceBetweenRectangles" presStyleCnt="0"/>
      <dgm:spPr/>
    </dgm:pt>
    <dgm:pt modelId="{6FCC4D30-8DF7-4EB9-A516-EE44269DEC0C}" type="pres">
      <dgm:prSet presAssocID="{303C018F-4463-41B7-A131-710D3F06D584}" presName="parentLin" presStyleCnt="0"/>
      <dgm:spPr/>
    </dgm:pt>
    <dgm:pt modelId="{D30863FB-112C-415A-9539-E2E98FF1C0A7}" type="pres">
      <dgm:prSet presAssocID="{303C018F-4463-41B7-A131-710D3F06D584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9B9131A5-5836-49A4-9A13-712584F36D84}" type="pres">
      <dgm:prSet presAssocID="{303C018F-4463-41B7-A131-710D3F06D584}" presName="parentText" presStyleLbl="node1" presStyleIdx="3" presStyleCnt="5" custScaleX="13349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A87280-2E54-489A-8284-7F8FA706E6FD}" type="pres">
      <dgm:prSet presAssocID="{303C018F-4463-41B7-A131-710D3F06D584}" presName="negativeSpace" presStyleCnt="0"/>
      <dgm:spPr/>
    </dgm:pt>
    <dgm:pt modelId="{24B2535B-34C0-488C-BE6D-3BA1E7CC4923}" type="pres">
      <dgm:prSet presAssocID="{303C018F-4463-41B7-A131-710D3F06D584}" presName="childText" presStyleLbl="conF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318886-5445-4AF9-AE9E-EB0A5A60A9D2}" type="pres">
      <dgm:prSet presAssocID="{E903F56F-7B2E-4A78-AF18-48EB9B22A0E7}" presName="spaceBetweenRectangles" presStyleCnt="0"/>
      <dgm:spPr/>
    </dgm:pt>
    <dgm:pt modelId="{60DD80BD-8730-42C9-9AE9-2CD42AD65E0F}" type="pres">
      <dgm:prSet presAssocID="{B99B4594-2522-4283-AC9D-B2E27E1E530C}" presName="parentLin" presStyleCnt="0"/>
      <dgm:spPr/>
    </dgm:pt>
    <dgm:pt modelId="{D15A9F29-CF62-4653-9EBB-BD14E7D48458}" type="pres">
      <dgm:prSet presAssocID="{B99B4594-2522-4283-AC9D-B2E27E1E530C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93A7D6E5-3839-4604-A6A7-013B76004844}" type="pres">
      <dgm:prSet presAssocID="{B99B4594-2522-4283-AC9D-B2E27E1E530C}" presName="parentText" presStyleLbl="node1" presStyleIdx="4" presStyleCnt="5" custScaleX="13349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D59818-63FC-47C5-AF78-AF840924CE4C}" type="pres">
      <dgm:prSet presAssocID="{B99B4594-2522-4283-AC9D-B2E27E1E530C}" presName="negativeSpace" presStyleCnt="0"/>
      <dgm:spPr/>
    </dgm:pt>
    <dgm:pt modelId="{6F4C4803-C8BA-4693-965D-DB1B5676689A}" type="pres">
      <dgm:prSet presAssocID="{B99B4594-2522-4283-AC9D-B2E27E1E530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3709AF79-0512-4F1C-91D8-D0861FCCE1E7}" srcId="{303C018F-4463-41B7-A131-710D3F06D584}" destId="{8DAD3F16-D43B-4AA5-ADDF-BE6314936DA8}" srcOrd="0" destOrd="0" parTransId="{1175258F-E5E9-422F-8B97-C2015EFA618A}" sibTransId="{A4E34F23-85A3-4B97-848F-A04AB9452E9A}"/>
    <dgm:cxn modelId="{8DAEFEC1-5348-4DE3-AB9A-24309987EDD1}" type="presOf" srcId="{303C018F-4463-41B7-A131-710D3F06D584}" destId="{9B9131A5-5836-49A4-9A13-712584F36D84}" srcOrd="1" destOrd="0" presId="urn:microsoft.com/office/officeart/2005/8/layout/list1"/>
    <dgm:cxn modelId="{4226712F-F6F9-49E6-ABA8-AA8379CE0241}" srcId="{77C6A721-0D40-49DF-9896-538D015E2C22}" destId="{0B2AD9EF-F3ED-4D54-857D-CC1F43F8AFD6}" srcOrd="1" destOrd="0" parTransId="{B75A5741-41EB-4D30-B3D7-C02723BCF508}" sibTransId="{5413F2E3-6E5C-4C54-83C2-8648AA013DB4}"/>
    <dgm:cxn modelId="{24377631-034E-4071-8A17-E6805F8559BE}" type="presOf" srcId="{0B2AD9EF-F3ED-4D54-857D-CC1F43F8AFD6}" destId="{DD0F1857-B597-431D-9A0F-C159A0C4F7FE}" srcOrd="0" destOrd="0" presId="urn:microsoft.com/office/officeart/2005/8/layout/list1"/>
    <dgm:cxn modelId="{CD817F93-D565-4359-B184-15B22A444569}" type="presOf" srcId="{DF48318E-F6CB-4368-B848-27934C96006B}" destId="{2F73B3E7-093C-4126-B8C7-F2BC5B9CAE89}" srcOrd="1" destOrd="0" presId="urn:microsoft.com/office/officeart/2005/8/layout/list1"/>
    <dgm:cxn modelId="{7D191138-B9B9-4CC0-9E50-7C29726D1771}" type="presOf" srcId="{8A9CBDE3-943D-44B1-AA3B-2C775C191735}" destId="{8AFF8CDB-0AF9-4EA6-BECC-E63ACC5B5E29}" srcOrd="0" destOrd="0" presId="urn:microsoft.com/office/officeart/2005/8/layout/list1"/>
    <dgm:cxn modelId="{9FAF82C2-DBC2-4869-A45B-889FD535A1F7}" type="presOf" srcId="{8DAD3F16-D43B-4AA5-ADDF-BE6314936DA8}" destId="{24B2535B-34C0-488C-BE6D-3BA1E7CC4923}" srcOrd="0" destOrd="0" presId="urn:microsoft.com/office/officeart/2005/8/layout/list1"/>
    <dgm:cxn modelId="{10C58E55-3F7B-4E70-B5C0-EDBDE4FC81EA}" srcId="{77C6A721-0D40-49DF-9896-538D015E2C22}" destId="{303C018F-4463-41B7-A131-710D3F06D584}" srcOrd="3" destOrd="0" parTransId="{61890A8B-39A9-429A-847F-043DA6C43169}" sibTransId="{E903F56F-7B2E-4A78-AF18-48EB9B22A0E7}"/>
    <dgm:cxn modelId="{8DF7CD56-932E-4873-975D-320DB945F92C}" type="presOf" srcId="{0B2AD9EF-F3ED-4D54-857D-CC1F43F8AFD6}" destId="{0BC5C34C-6965-41B3-8AB2-EFFE6BA44191}" srcOrd="1" destOrd="0" presId="urn:microsoft.com/office/officeart/2005/8/layout/list1"/>
    <dgm:cxn modelId="{195E1A83-671F-4D7A-B0F5-C2AA27D62406}" type="presOf" srcId="{8A9CBDE3-943D-44B1-AA3B-2C775C191735}" destId="{944BAB04-7C51-4F32-B3D9-6B3BFE861060}" srcOrd="1" destOrd="0" presId="urn:microsoft.com/office/officeart/2005/8/layout/list1"/>
    <dgm:cxn modelId="{545CBE56-E388-43A4-BF8E-FFDA5C51EBE5}" type="presOf" srcId="{DF48318E-F6CB-4368-B848-27934C96006B}" destId="{C92DE1A0-3168-4763-A903-8E5FA92CAAE6}" srcOrd="0" destOrd="0" presId="urn:microsoft.com/office/officeart/2005/8/layout/list1"/>
    <dgm:cxn modelId="{38741573-E2FE-4B93-8515-A4EE65A72338}" srcId="{77C6A721-0D40-49DF-9896-538D015E2C22}" destId="{B99B4594-2522-4283-AC9D-B2E27E1E530C}" srcOrd="4" destOrd="0" parTransId="{7E4B1D17-23A2-43B1-A453-ABE63FAF6F93}" sibTransId="{B17B5C2B-ED52-48EA-BB79-FEB00AF5F725}"/>
    <dgm:cxn modelId="{3C413642-3007-4C9A-A71A-5BF29F80749E}" srcId="{77C6A721-0D40-49DF-9896-538D015E2C22}" destId="{8A9CBDE3-943D-44B1-AA3B-2C775C191735}" srcOrd="0" destOrd="0" parTransId="{47F20488-F57B-4EAA-AC28-0E61598F5785}" sibTransId="{4BE0501D-50E8-49B5-950C-96E7596EBD91}"/>
    <dgm:cxn modelId="{6EFE68CD-7DC2-4C1B-9917-47526659445D}" type="presOf" srcId="{B99B4594-2522-4283-AC9D-B2E27E1E530C}" destId="{D15A9F29-CF62-4653-9EBB-BD14E7D48458}" srcOrd="0" destOrd="0" presId="urn:microsoft.com/office/officeart/2005/8/layout/list1"/>
    <dgm:cxn modelId="{472A4389-147F-4CEF-9D1A-9DD8C395C793}" type="presOf" srcId="{77C6A721-0D40-49DF-9896-538D015E2C22}" destId="{726BFED6-59D2-4F7E-90B2-0814C54F0E71}" srcOrd="0" destOrd="0" presId="urn:microsoft.com/office/officeart/2005/8/layout/list1"/>
    <dgm:cxn modelId="{5887F6AD-942A-43B4-A8DB-5DC549477B09}" type="presOf" srcId="{303C018F-4463-41B7-A131-710D3F06D584}" destId="{D30863FB-112C-415A-9539-E2E98FF1C0A7}" srcOrd="0" destOrd="0" presId="urn:microsoft.com/office/officeart/2005/8/layout/list1"/>
    <dgm:cxn modelId="{746AB362-21F6-44CF-90F5-497926BEBEDC}" type="presOf" srcId="{B99B4594-2522-4283-AC9D-B2E27E1E530C}" destId="{93A7D6E5-3839-4604-A6A7-013B76004844}" srcOrd="1" destOrd="0" presId="urn:microsoft.com/office/officeart/2005/8/layout/list1"/>
    <dgm:cxn modelId="{A340A05B-8820-42B7-B1BB-E231D50ECD91}" srcId="{77C6A721-0D40-49DF-9896-538D015E2C22}" destId="{DF48318E-F6CB-4368-B848-27934C96006B}" srcOrd="2" destOrd="0" parTransId="{1ECF41F3-B444-4691-97B9-EF9BBF3E4DB8}" sibTransId="{B491D02A-92C3-41ED-B872-C09519667091}"/>
    <dgm:cxn modelId="{2954FED6-95ED-4F86-A18B-45BF7BF27B5A}" type="presParOf" srcId="{726BFED6-59D2-4F7E-90B2-0814C54F0E71}" destId="{9825C2F4-6259-4087-975F-D7E57656305B}" srcOrd="0" destOrd="0" presId="urn:microsoft.com/office/officeart/2005/8/layout/list1"/>
    <dgm:cxn modelId="{32BF4CD6-84A8-4F2F-9FAD-B59333018796}" type="presParOf" srcId="{9825C2F4-6259-4087-975F-D7E57656305B}" destId="{8AFF8CDB-0AF9-4EA6-BECC-E63ACC5B5E29}" srcOrd="0" destOrd="0" presId="urn:microsoft.com/office/officeart/2005/8/layout/list1"/>
    <dgm:cxn modelId="{90A09DE0-A469-4F04-8828-722F8B0FF5D0}" type="presParOf" srcId="{9825C2F4-6259-4087-975F-D7E57656305B}" destId="{944BAB04-7C51-4F32-B3D9-6B3BFE861060}" srcOrd="1" destOrd="0" presId="urn:microsoft.com/office/officeart/2005/8/layout/list1"/>
    <dgm:cxn modelId="{30EF9401-E64C-4E28-96ED-6690A1F984A1}" type="presParOf" srcId="{726BFED6-59D2-4F7E-90B2-0814C54F0E71}" destId="{0B92971E-CD3F-40AB-A72B-D3F249C8A999}" srcOrd="1" destOrd="0" presId="urn:microsoft.com/office/officeart/2005/8/layout/list1"/>
    <dgm:cxn modelId="{BD6C60EC-5146-4D84-BBE1-78F3D148AB74}" type="presParOf" srcId="{726BFED6-59D2-4F7E-90B2-0814C54F0E71}" destId="{A3794F34-CF38-4878-8BA7-B0E44BC4E8BE}" srcOrd="2" destOrd="0" presId="urn:microsoft.com/office/officeart/2005/8/layout/list1"/>
    <dgm:cxn modelId="{69CF69D1-5FCC-4F2F-A954-4ECFE570C11D}" type="presParOf" srcId="{726BFED6-59D2-4F7E-90B2-0814C54F0E71}" destId="{F2E948CE-AB6E-441B-9C84-EB73198946D1}" srcOrd="3" destOrd="0" presId="urn:microsoft.com/office/officeart/2005/8/layout/list1"/>
    <dgm:cxn modelId="{E0CBD0D2-1655-4C64-93B6-71D8294ACD64}" type="presParOf" srcId="{726BFED6-59D2-4F7E-90B2-0814C54F0E71}" destId="{29C14D80-9378-4DBC-8F98-7A1924A78E08}" srcOrd="4" destOrd="0" presId="urn:microsoft.com/office/officeart/2005/8/layout/list1"/>
    <dgm:cxn modelId="{DADE55B6-42C6-4E0D-A38F-5EE9E0E4661C}" type="presParOf" srcId="{29C14D80-9378-4DBC-8F98-7A1924A78E08}" destId="{DD0F1857-B597-431D-9A0F-C159A0C4F7FE}" srcOrd="0" destOrd="0" presId="urn:microsoft.com/office/officeart/2005/8/layout/list1"/>
    <dgm:cxn modelId="{3500EA46-5543-4180-B5D1-BC867AD28C42}" type="presParOf" srcId="{29C14D80-9378-4DBC-8F98-7A1924A78E08}" destId="{0BC5C34C-6965-41B3-8AB2-EFFE6BA44191}" srcOrd="1" destOrd="0" presId="urn:microsoft.com/office/officeart/2005/8/layout/list1"/>
    <dgm:cxn modelId="{C5EA1118-FAD4-498A-BD79-D2D6E0E80086}" type="presParOf" srcId="{726BFED6-59D2-4F7E-90B2-0814C54F0E71}" destId="{CA2529F1-05C9-4708-AE54-66005BE69934}" srcOrd="5" destOrd="0" presId="urn:microsoft.com/office/officeart/2005/8/layout/list1"/>
    <dgm:cxn modelId="{DFEFAF1E-8C6E-4DB6-99FA-7BB7343168F7}" type="presParOf" srcId="{726BFED6-59D2-4F7E-90B2-0814C54F0E71}" destId="{B6BC36D8-D5B0-4749-B56F-AC6C50C43627}" srcOrd="6" destOrd="0" presId="urn:microsoft.com/office/officeart/2005/8/layout/list1"/>
    <dgm:cxn modelId="{ABC2FE46-5C18-4DCD-93A1-30DECE4F7A8C}" type="presParOf" srcId="{726BFED6-59D2-4F7E-90B2-0814C54F0E71}" destId="{A9C5514E-C0CC-4087-97E8-B41F6B78B93F}" srcOrd="7" destOrd="0" presId="urn:microsoft.com/office/officeart/2005/8/layout/list1"/>
    <dgm:cxn modelId="{F839D785-28FF-4301-9D8A-0A11636E23A2}" type="presParOf" srcId="{726BFED6-59D2-4F7E-90B2-0814C54F0E71}" destId="{C4A4F375-7775-43FE-A84B-C7034858CF08}" srcOrd="8" destOrd="0" presId="urn:microsoft.com/office/officeart/2005/8/layout/list1"/>
    <dgm:cxn modelId="{9637AE8F-8B6C-407F-8C71-77C97D2F3CC4}" type="presParOf" srcId="{C4A4F375-7775-43FE-A84B-C7034858CF08}" destId="{C92DE1A0-3168-4763-A903-8E5FA92CAAE6}" srcOrd="0" destOrd="0" presId="urn:microsoft.com/office/officeart/2005/8/layout/list1"/>
    <dgm:cxn modelId="{324E7069-64D6-4243-9075-CA1049D0B73E}" type="presParOf" srcId="{C4A4F375-7775-43FE-A84B-C7034858CF08}" destId="{2F73B3E7-093C-4126-B8C7-F2BC5B9CAE89}" srcOrd="1" destOrd="0" presId="urn:microsoft.com/office/officeart/2005/8/layout/list1"/>
    <dgm:cxn modelId="{F07A9C34-C97D-4A79-80C6-361704E93B6A}" type="presParOf" srcId="{726BFED6-59D2-4F7E-90B2-0814C54F0E71}" destId="{B60B4068-AF96-4FF5-8999-6A797DD7E154}" srcOrd="9" destOrd="0" presId="urn:microsoft.com/office/officeart/2005/8/layout/list1"/>
    <dgm:cxn modelId="{7299006A-039B-4825-ACE4-A76C4C59C886}" type="presParOf" srcId="{726BFED6-59D2-4F7E-90B2-0814C54F0E71}" destId="{648844BC-2B82-499A-8401-F362C5C8B66A}" srcOrd="10" destOrd="0" presId="urn:microsoft.com/office/officeart/2005/8/layout/list1"/>
    <dgm:cxn modelId="{AEE0AD7E-E783-40A9-A447-6F7B4CAAB473}" type="presParOf" srcId="{726BFED6-59D2-4F7E-90B2-0814C54F0E71}" destId="{481ABB0B-1C6E-4A03-8BAA-0DE3F9C2CB0B}" srcOrd="11" destOrd="0" presId="urn:microsoft.com/office/officeart/2005/8/layout/list1"/>
    <dgm:cxn modelId="{A156DA06-DDDD-4EC5-8DD8-C9C4E4D14C41}" type="presParOf" srcId="{726BFED6-59D2-4F7E-90B2-0814C54F0E71}" destId="{6FCC4D30-8DF7-4EB9-A516-EE44269DEC0C}" srcOrd="12" destOrd="0" presId="urn:microsoft.com/office/officeart/2005/8/layout/list1"/>
    <dgm:cxn modelId="{CE86816B-F586-43F7-BBA9-D4B53EB46452}" type="presParOf" srcId="{6FCC4D30-8DF7-4EB9-A516-EE44269DEC0C}" destId="{D30863FB-112C-415A-9539-E2E98FF1C0A7}" srcOrd="0" destOrd="0" presId="urn:microsoft.com/office/officeart/2005/8/layout/list1"/>
    <dgm:cxn modelId="{4653DA9F-78BD-466D-B725-43C98C3B4F56}" type="presParOf" srcId="{6FCC4D30-8DF7-4EB9-A516-EE44269DEC0C}" destId="{9B9131A5-5836-49A4-9A13-712584F36D84}" srcOrd="1" destOrd="0" presId="urn:microsoft.com/office/officeart/2005/8/layout/list1"/>
    <dgm:cxn modelId="{B86A95BA-09A9-4E38-8378-7E3B9B5EBD09}" type="presParOf" srcId="{726BFED6-59D2-4F7E-90B2-0814C54F0E71}" destId="{8FA87280-2E54-489A-8284-7F8FA706E6FD}" srcOrd="13" destOrd="0" presId="urn:microsoft.com/office/officeart/2005/8/layout/list1"/>
    <dgm:cxn modelId="{868F1A4B-A7C9-4241-A1D6-E38B037B628B}" type="presParOf" srcId="{726BFED6-59D2-4F7E-90B2-0814C54F0E71}" destId="{24B2535B-34C0-488C-BE6D-3BA1E7CC4923}" srcOrd="14" destOrd="0" presId="urn:microsoft.com/office/officeart/2005/8/layout/list1"/>
    <dgm:cxn modelId="{D513A82E-66C7-4AA1-8CB0-3F109A05DE84}" type="presParOf" srcId="{726BFED6-59D2-4F7E-90B2-0814C54F0E71}" destId="{BE318886-5445-4AF9-AE9E-EB0A5A60A9D2}" srcOrd="15" destOrd="0" presId="urn:microsoft.com/office/officeart/2005/8/layout/list1"/>
    <dgm:cxn modelId="{31FBFABD-A9BA-47E3-8E94-ABCDEB71451F}" type="presParOf" srcId="{726BFED6-59D2-4F7E-90B2-0814C54F0E71}" destId="{60DD80BD-8730-42C9-9AE9-2CD42AD65E0F}" srcOrd="16" destOrd="0" presId="urn:microsoft.com/office/officeart/2005/8/layout/list1"/>
    <dgm:cxn modelId="{DCC9ED7D-ACC7-40FF-8232-14552FE61280}" type="presParOf" srcId="{60DD80BD-8730-42C9-9AE9-2CD42AD65E0F}" destId="{D15A9F29-CF62-4653-9EBB-BD14E7D48458}" srcOrd="0" destOrd="0" presId="urn:microsoft.com/office/officeart/2005/8/layout/list1"/>
    <dgm:cxn modelId="{73B45A06-2025-4D55-BEED-89B254F400EB}" type="presParOf" srcId="{60DD80BD-8730-42C9-9AE9-2CD42AD65E0F}" destId="{93A7D6E5-3839-4604-A6A7-013B76004844}" srcOrd="1" destOrd="0" presId="urn:microsoft.com/office/officeart/2005/8/layout/list1"/>
    <dgm:cxn modelId="{40A08FC8-FFA6-4127-A098-A4A794C01CD1}" type="presParOf" srcId="{726BFED6-59D2-4F7E-90B2-0814C54F0E71}" destId="{35D59818-63FC-47C5-AF78-AF840924CE4C}" srcOrd="17" destOrd="0" presId="urn:microsoft.com/office/officeart/2005/8/layout/list1"/>
    <dgm:cxn modelId="{5F8B14C1-2F49-46A8-B64B-A4FD75ADAA99}" type="presParOf" srcId="{726BFED6-59D2-4F7E-90B2-0814C54F0E71}" destId="{6F4C4803-C8BA-4693-965D-DB1B5676689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7C6A721-0D40-49DF-9896-538D015E2C22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8A9CBDE3-943D-44B1-AA3B-2C775C191735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Avoid using the </a:t>
          </a:r>
          <a:r>
            <a:rPr lang="en-US" sz="1600" b="0" dirty="0" err="1" smtClean="0">
              <a:latin typeface="Courier New" pitchFamily="49" charset="0"/>
              <a:cs typeface="Courier New" pitchFamily="49" charset="0"/>
            </a:rPr>
            <a:t>java.lang.Exception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 or</a:t>
          </a:r>
          <a:r>
            <a:rPr lang="en-US" sz="1600" b="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en-US" sz="1600" b="0" dirty="0" err="1" smtClean="0">
              <a:latin typeface="Courier New" pitchFamily="49" charset="0"/>
              <a:cs typeface="Courier New" pitchFamily="49" charset="0"/>
            </a:rPr>
            <a:t>java.lang.Throwable</a:t>
          </a:r>
          <a:r>
            <a:rPr lang="en-US" sz="1600" b="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class to catch exceptions that cannot be handled.</a:t>
          </a:r>
          <a:endParaRPr lang="en-IN" sz="1600" b="0" dirty="0">
            <a:latin typeface="Courier New" pitchFamily="49" charset="0"/>
            <a:cs typeface="Courier New" pitchFamily="49" charset="0"/>
          </a:endParaRPr>
        </a:p>
      </dgm:t>
    </dgm:pt>
    <dgm:pt modelId="{47F20488-F57B-4EAA-AC28-0E61598F5785}" type="parTrans" cxnId="{3C413642-3007-4C9A-A71A-5BF29F80749E}">
      <dgm:prSet/>
      <dgm:spPr/>
      <dgm:t>
        <a:bodyPr/>
        <a:lstStyle/>
        <a:p>
          <a:endParaRPr lang="en-IN"/>
        </a:p>
      </dgm:t>
    </dgm:pt>
    <dgm:pt modelId="{4BE0501D-50E8-49B5-950C-96E7596EBD91}" type="sibTrans" cxnId="{3C413642-3007-4C9A-A71A-5BF29F80749E}">
      <dgm:prSet/>
      <dgm:spPr/>
      <dgm:t>
        <a:bodyPr/>
        <a:lstStyle/>
        <a:p>
          <a:endParaRPr lang="en-IN"/>
        </a:p>
      </dgm:t>
    </dgm:pt>
    <dgm:pt modelId="{0B2AD9EF-F3ED-4D54-857D-CC1F43F8AFD6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Provide appropriate message along with the default message when an exception occurs.</a:t>
          </a:r>
          <a:endParaRPr lang="en-IN" sz="1600" b="1" dirty="0">
            <a:latin typeface="Calibri" pitchFamily="34" charset="0"/>
            <a:cs typeface="Calibri" pitchFamily="34" charset="0"/>
          </a:endParaRPr>
        </a:p>
      </dgm:t>
    </dgm:pt>
    <dgm:pt modelId="{B75A5741-41EB-4D30-B3D7-C02723BCF508}" type="parTrans" cxnId="{4226712F-F6F9-49E6-ABA8-AA8379CE0241}">
      <dgm:prSet/>
      <dgm:spPr/>
      <dgm:t>
        <a:bodyPr/>
        <a:lstStyle/>
        <a:p>
          <a:endParaRPr lang="en-IN"/>
        </a:p>
      </dgm:t>
    </dgm:pt>
    <dgm:pt modelId="{5413F2E3-6E5C-4C54-83C2-8648AA013DB4}" type="sibTrans" cxnId="{4226712F-F6F9-49E6-ABA8-AA8379CE0241}">
      <dgm:prSet/>
      <dgm:spPr/>
      <dgm:t>
        <a:bodyPr/>
        <a:lstStyle/>
        <a:p>
          <a:endParaRPr lang="en-IN"/>
        </a:p>
      </dgm:t>
    </dgm:pt>
    <dgm:pt modelId="{DF48318E-F6CB-4368-B848-27934C96006B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Try to handle the exception as near to the source code as possible.</a:t>
          </a:r>
          <a:endParaRPr lang="en-IN" sz="1600" b="1" dirty="0">
            <a:latin typeface="Calibri" pitchFamily="34" charset="0"/>
            <a:cs typeface="Calibri" pitchFamily="34" charset="0"/>
          </a:endParaRPr>
        </a:p>
      </dgm:t>
    </dgm:pt>
    <dgm:pt modelId="{1ECF41F3-B444-4691-97B9-EF9BBF3E4DB8}" type="parTrans" cxnId="{A340A05B-8820-42B7-B1BB-E231D50ECD91}">
      <dgm:prSet/>
      <dgm:spPr/>
      <dgm:t>
        <a:bodyPr/>
        <a:lstStyle/>
        <a:p>
          <a:endParaRPr lang="en-US"/>
        </a:p>
      </dgm:t>
    </dgm:pt>
    <dgm:pt modelId="{B491D02A-92C3-41ED-B872-C09519667091}" type="sibTrans" cxnId="{A340A05B-8820-42B7-B1BB-E231D50ECD91}">
      <dgm:prSet/>
      <dgm:spPr/>
      <dgm:t>
        <a:bodyPr/>
        <a:lstStyle/>
        <a:p>
          <a:endParaRPr lang="en-US"/>
        </a:p>
      </dgm:t>
    </dgm:pt>
    <dgm:pt modelId="{9AE9D690-E3A7-4B19-83C2-65E353446539}">
      <dgm:prSet custT="1"/>
      <dgm:spPr/>
      <dgm:t>
        <a:bodyPr/>
        <a:lstStyle/>
        <a:p>
          <a:r>
            <a:rPr lang="en-US" sz="1400" dirty="0" smtClean="0">
              <a:latin typeface="Calibri" pitchFamily="34" charset="0"/>
              <a:cs typeface="Calibri" pitchFamily="34" charset="0"/>
            </a:rPr>
            <a:t>Since, </a:t>
          </a:r>
          <a:r>
            <a:rPr lang="en-US" sz="1400" dirty="0" smtClean="0">
              <a:latin typeface="Courier New" pitchFamily="49" charset="0"/>
              <a:cs typeface="Courier New" pitchFamily="49" charset="0"/>
            </a:rPr>
            <a:t>Error</a:t>
          </a:r>
          <a:r>
            <a:rPr lang="en-US" sz="1400" dirty="0" smtClean="0">
              <a:latin typeface="Calibri" pitchFamily="34" charset="0"/>
              <a:cs typeface="Calibri" pitchFamily="34" charset="0"/>
            </a:rPr>
            <a:t> and </a:t>
          </a:r>
          <a:r>
            <a:rPr lang="en-US" sz="1400" dirty="0" smtClean="0">
              <a:latin typeface="Courier New" pitchFamily="49" charset="0"/>
              <a:cs typeface="Courier New" pitchFamily="49" charset="0"/>
            </a:rPr>
            <a:t>Exception</a:t>
          </a:r>
          <a:r>
            <a:rPr lang="en-US" sz="1400" dirty="0" smtClean="0">
              <a:latin typeface="Calibri" pitchFamily="34" charset="0"/>
              <a:cs typeface="Calibri" pitchFamily="34" charset="0"/>
            </a:rPr>
            <a:t> class can catch all exception of its subclasses including </a:t>
          </a:r>
          <a:r>
            <a:rPr lang="en-US" sz="1400" dirty="0" err="1" smtClean="0">
              <a:latin typeface="Courier New" pitchFamily="49" charset="0"/>
              <a:cs typeface="Courier New" pitchFamily="49" charset="0"/>
            </a:rPr>
            <a:t>RuntimeException</a:t>
          </a:r>
          <a:r>
            <a:rPr lang="en-US" sz="1400" dirty="0" smtClean="0">
              <a:latin typeface="Calibri" pitchFamily="34" charset="0"/>
              <a:cs typeface="Calibri" pitchFamily="34" charset="0"/>
            </a:rPr>
            <a:t>, the runtime behavior of such a code often becomes vague when global exception classes are caught. </a:t>
          </a:r>
          <a:endParaRPr lang="en-US" sz="1400" dirty="0">
            <a:latin typeface="Calibri" pitchFamily="34" charset="0"/>
            <a:cs typeface="Calibri" pitchFamily="34" charset="0"/>
          </a:endParaRPr>
        </a:p>
      </dgm:t>
    </dgm:pt>
    <dgm:pt modelId="{018D51F8-FB34-4627-BE28-1D2C4D95C9D2}" type="parTrans" cxnId="{1B03E8E4-A318-4ADF-8A60-27D233665A18}">
      <dgm:prSet/>
      <dgm:spPr/>
      <dgm:t>
        <a:bodyPr/>
        <a:lstStyle/>
        <a:p>
          <a:endParaRPr lang="en-US"/>
        </a:p>
      </dgm:t>
    </dgm:pt>
    <dgm:pt modelId="{741BE364-E4E5-4C15-9BAF-D60FB027F312}" type="sibTrans" cxnId="{1B03E8E4-A318-4ADF-8A60-27D233665A18}">
      <dgm:prSet/>
      <dgm:spPr/>
      <dgm:t>
        <a:bodyPr/>
        <a:lstStyle/>
        <a:p>
          <a:endParaRPr lang="en-US"/>
        </a:p>
      </dgm:t>
    </dgm:pt>
    <dgm:pt modelId="{5780AE9F-BA51-4920-99B8-DC872A38A866}">
      <dgm:prSet custT="1"/>
      <dgm:spPr/>
      <dgm:t>
        <a:bodyPr/>
        <a:lstStyle/>
        <a:p>
          <a:r>
            <a:rPr lang="en-US" sz="1400" dirty="0" smtClean="0">
              <a:latin typeface="Calibri" pitchFamily="34" charset="0"/>
              <a:cs typeface="Calibri" pitchFamily="34" charset="0"/>
            </a:rPr>
            <a:t>For example, one would not want to catch the </a:t>
          </a:r>
          <a:r>
            <a:rPr lang="en-US" sz="1400" dirty="0" err="1" smtClean="0">
              <a:latin typeface="Courier New" pitchFamily="49" charset="0"/>
              <a:cs typeface="Courier New" pitchFamily="49" charset="0"/>
            </a:rPr>
            <a:t>OutOfMemoryError</a:t>
          </a:r>
          <a:r>
            <a:rPr lang="en-US" sz="1400" dirty="0" smtClean="0">
              <a:latin typeface="Calibri" pitchFamily="34" charset="0"/>
              <a:cs typeface="Calibri" pitchFamily="34" charset="0"/>
            </a:rPr>
            <a:t>. </a:t>
          </a:r>
          <a:endParaRPr lang="en-US" sz="1400" dirty="0">
            <a:latin typeface="Calibri" pitchFamily="34" charset="0"/>
            <a:cs typeface="Calibri" pitchFamily="34" charset="0"/>
          </a:endParaRPr>
        </a:p>
      </dgm:t>
    </dgm:pt>
    <dgm:pt modelId="{997D6A9C-C855-45C1-97A0-519251D39400}" type="parTrans" cxnId="{9768F6EE-A8EA-4136-8637-E302019E18A1}">
      <dgm:prSet/>
      <dgm:spPr/>
      <dgm:t>
        <a:bodyPr/>
        <a:lstStyle/>
        <a:p>
          <a:endParaRPr lang="en-US"/>
        </a:p>
      </dgm:t>
    </dgm:pt>
    <dgm:pt modelId="{2B876DB5-B963-43B4-AB47-07BFB360B278}" type="sibTrans" cxnId="{9768F6EE-A8EA-4136-8637-E302019E18A1}">
      <dgm:prSet/>
      <dgm:spPr/>
      <dgm:t>
        <a:bodyPr/>
        <a:lstStyle/>
        <a:p>
          <a:endParaRPr lang="en-US"/>
        </a:p>
      </dgm:t>
    </dgm:pt>
    <dgm:pt modelId="{04ADEF75-F1CE-4C6D-8289-09DD2DA2DA52}">
      <dgm:prSet custT="1"/>
      <dgm:spPr/>
      <dgm:t>
        <a:bodyPr/>
        <a:lstStyle/>
        <a:p>
          <a:r>
            <a:rPr lang="en-US" sz="1400" dirty="0" smtClean="0">
              <a:latin typeface="Calibri" pitchFamily="34" charset="0"/>
              <a:cs typeface="Calibri" pitchFamily="34" charset="0"/>
            </a:rPr>
            <a:t>How can one possible handle such an exception?</a:t>
          </a:r>
          <a:endParaRPr lang="en-US" sz="1400" dirty="0">
            <a:latin typeface="Calibri" pitchFamily="34" charset="0"/>
            <a:cs typeface="Calibri" pitchFamily="34" charset="0"/>
          </a:endParaRPr>
        </a:p>
      </dgm:t>
    </dgm:pt>
    <dgm:pt modelId="{5E33BA8C-0EA1-4C08-B4B6-DC4BED0C9EA4}" type="parTrans" cxnId="{AFCEBE28-762E-431B-90F2-9DA3CDFBEA93}">
      <dgm:prSet/>
      <dgm:spPr/>
      <dgm:t>
        <a:bodyPr/>
        <a:lstStyle/>
        <a:p>
          <a:endParaRPr lang="en-US"/>
        </a:p>
      </dgm:t>
    </dgm:pt>
    <dgm:pt modelId="{77622CB6-9D40-47EE-9C8E-B8B398B1C214}" type="sibTrans" cxnId="{AFCEBE28-762E-431B-90F2-9DA3CDFBEA93}">
      <dgm:prSet/>
      <dgm:spPr/>
      <dgm:t>
        <a:bodyPr/>
        <a:lstStyle/>
        <a:p>
          <a:endParaRPr lang="en-US"/>
        </a:p>
      </dgm:t>
    </dgm:pt>
    <dgm:pt modelId="{B1D19A24-9E0E-44AB-9E6E-500D7ED3B7A8}">
      <dgm:prSet custT="1"/>
      <dgm:spPr/>
      <dgm:t>
        <a:bodyPr/>
        <a:lstStyle/>
        <a:p>
          <a:r>
            <a:rPr lang="en-US" sz="1400" dirty="0" smtClean="0">
              <a:latin typeface="Calibri" pitchFamily="34" charset="0"/>
              <a:cs typeface="Calibri" pitchFamily="34" charset="0"/>
            </a:rPr>
            <a:t>All necessary data must be passed to the constructor of the exception class which can be helpful to understand and solve the problem.</a:t>
          </a:r>
          <a:endParaRPr lang="en-US" sz="1400" dirty="0">
            <a:latin typeface="Calibri" pitchFamily="34" charset="0"/>
            <a:cs typeface="Calibri" pitchFamily="34" charset="0"/>
          </a:endParaRPr>
        </a:p>
      </dgm:t>
    </dgm:pt>
    <dgm:pt modelId="{DD1EDAD4-D90C-4766-A282-D3844D24EC77}" type="parTrans" cxnId="{4E015B23-6D1D-4A98-B516-B2B9F594CDBE}">
      <dgm:prSet/>
      <dgm:spPr/>
      <dgm:t>
        <a:bodyPr/>
        <a:lstStyle/>
        <a:p>
          <a:endParaRPr lang="en-US"/>
        </a:p>
      </dgm:t>
    </dgm:pt>
    <dgm:pt modelId="{721907D2-6D27-45F2-BB26-BF59880425FF}" type="sibTrans" cxnId="{4E015B23-6D1D-4A98-B516-B2B9F594CDBE}">
      <dgm:prSet/>
      <dgm:spPr/>
      <dgm:t>
        <a:bodyPr/>
        <a:lstStyle/>
        <a:p>
          <a:endParaRPr lang="en-US"/>
        </a:p>
      </dgm:t>
    </dgm:pt>
    <dgm:pt modelId="{CA3505FA-9171-45E9-9B1C-8B6C9AAE57B2}">
      <dgm:prSet custT="1"/>
      <dgm:spPr/>
      <dgm:t>
        <a:bodyPr/>
        <a:lstStyle/>
        <a:p>
          <a:r>
            <a:rPr lang="en-US" sz="1400" dirty="0" smtClean="0">
              <a:latin typeface="Calibri" pitchFamily="34" charset="0"/>
              <a:cs typeface="Calibri" pitchFamily="34" charset="0"/>
            </a:rPr>
            <a:t>If the caller can perform the corrective action, the condition must be rectified there itself.</a:t>
          </a:r>
          <a:endParaRPr lang="en-US" sz="1400" dirty="0">
            <a:latin typeface="Calibri" pitchFamily="34" charset="0"/>
            <a:cs typeface="Calibri" pitchFamily="34" charset="0"/>
          </a:endParaRPr>
        </a:p>
      </dgm:t>
    </dgm:pt>
    <dgm:pt modelId="{6EB098BF-4AD4-460D-BC7C-CC3A95DFAB2B}" type="parTrans" cxnId="{ED67C7EC-1065-495F-B6E9-4E9D342A612B}">
      <dgm:prSet/>
      <dgm:spPr/>
      <dgm:t>
        <a:bodyPr/>
        <a:lstStyle/>
        <a:p>
          <a:endParaRPr lang="en-US"/>
        </a:p>
      </dgm:t>
    </dgm:pt>
    <dgm:pt modelId="{E55A4E97-0601-4E0E-A62E-BCF694F37D33}" type="sibTrans" cxnId="{ED67C7EC-1065-495F-B6E9-4E9D342A612B}">
      <dgm:prSet/>
      <dgm:spPr/>
      <dgm:t>
        <a:bodyPr/>
        <a:lstStyle/>
        <a:p>
          <a:endParaRPr lang="en-US"/>
        </a:p>
      </dgm:t>
    </dgm:pt>
    <dgm:pt modelId="{CAE28598-6FFA-4A86-8CA3-4320C5CF541C}">
      <dgm:prSet custT="1"/>
      <dgm:spPr/>
      <dgm:t>
        <a:bodyPr/>
        <a:lstStyle/>
        <a:p>
          <a:r>
            <a:rPr lang="en-US" sz="1400" dirty="0" smtClean="0">
              <a:latin typeface="Calibri" pitchFamily="34" charset="0"/>
              <a:cs typeface="Calibri" pitchFamily="34" charset="0"/>
            </a:rPr>
            <a:t>Propagating </a:t>
          </a:r>
          <a:r>
            <a:rPr lang="en-US" sz="1400" dirty="0" smtClean="0">
              <a:latin typeface="Calibri" pitchFamily="34" charset="0"/>
              <a:cs typeface="Calibri" pitchFamily="34" charset="0"/>
            </a:rPr>
            <a:t>the exception further away from the source leads to difficulty in tracing the source of the exception.</a:t>
          </a:r>
          <a:endParaRPr lang="en-US" sz="1400" dirty="0">
            <a:latin typeface="Calibri" pitchFamily="34" charset="0"/>
            <a:cs typeface="Calibri" pitchFamily="34" charset="0"/>
          </a:endParaRPr>
        </a:p>
      </dgm:t>
    </dgm:pt>
    <dgm:pt modelId="{0CDC199C-DCA6-44A6-8C12-36A895A87FB2}" type="parTrans" cxnId="{BC9BE973-66C5-4628-AC88-D7E49A0F7DE6}">
      <dgm:prSet/>
      <dgm:spPr/>
      <dgm:t>
        <a:bodyPr/>
        <a:lstStyle/>
        <a:p>
          <a:endParaRPr lang="en-US"/>
        </a:p>
      </dgm:t>
    </dgm:pt>
    <dgm:pt modelId="{68A3D254-E88B-4FB1-88D2-92CB802EF621}" type="sibTrans" cxnId="{BC9BE973-66C5-4628-AC88-D7E49A0F7DE6}">
      <dgm:prSet/>
      <dgm:spPr/>
      <dgm:t>
        <a:bodyPr/>
        <a:lstStyle/>
        <a:p>
          <a:endParaRPr lang="en-US"/>
        </a:p>
      </dgm:t>
    </dgm:pt>
    <dgm:pt modelId="{726BFED6-59D2-4F7E-90B2-0814C54F0E71}" type="pres">
      <dgm:prSet presAssocID="{77C6A721-0D40-49DF-9896-538D015E2C2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9825C2F4-6259-4087-975F-D7E57656305B}" type="pres">
      <dgm:prSet presAssocID="{8A9CBDE3-943D-44B1-AA3B-2C775C191735}" presName="parentLin" presStyleCnt="0"/>
      <dgm:spPr/>
    </dgm:pt>
    <dgm:pt modelId="{8AFF8CDB-0AF9-4EA6-BECC-E63ACC5B5E29}" type="pres">
      <dgm:prSet presAssocID="{8A9CBDE3-943D-44B1-AA3B-2C775C191735}" presName="parentLeftMargin" presStyleLbl="node1" presStyleIdx="0" presStyleCnt="3"/>
      <dgm:spPr/>
      <dgm:t>
        <a:bodyPr/>
        <a:lstStyle/>
        <a:p>
          <a:endParaRPr lang="en-IN"/>
        </a:p>
      </dgm:t>
    </dgm:pt>
    <dgm:pt modelId="{944BAB04-7C51-4F32-B3D9-6B3BFE861060}" type="pres">
      <dgm:prSet presAssocID="{8A9CBDE3-943D-44B1-AA3B-2C775C191735}" presName="parentText" presStyleLbl="node1" presStyleIdx="0" presStyleCnt="3" custScaleX="13259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B92971E-CD3F-40AB-A72B-D3F249C8A999}" type="pres">
      <dgm:prSet presAssocID="{8A9CBDE3-943D-44B1-AA3B-2C775C191735}" presName="negativeSpace" presStyleCnt="0"/>
      <dgm:spPr/>
    </dgm:pt>
    <dgm:pt modelId="{A3794F34-CF38-4878-8BA7-B0E44BC4E8BE}" type="pres">
      <dgm:prSet presAssocID="{8A9CBDE3-943D-44B1-AA3B-2C775C191735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E948CE-AB6E-441B-9C84-EB73198946D1}" type="pres">
      <dgm:prSet presAssocID="{4BE0501D-50E8-49B5-950C-96E7596EBD91}" presName="spaceBetweenRectangles" presStyleCnt="0"/>
      <dgm:spPr/>
    </dgm:pt>
    <dgm:pt modelId="{29C14D80-9378-4DBC-8F98-7A1924A78E08}" type="pres">
      <dgm:prSet presAssocID="{0B2AD9EF-F3ED-4D54-857D-CC1F43F8AFD6}" presName="parentLin" presStyleCnt="0"/>
      <dgm:spPr/>
    </dgm:pt>
    <dgm:pt modelId="{DD0F1857-B597-431D-9A0F-C159A0C4F7FE}" type="pres">
      <dgm:prSet presAssocID="{0B2AD9EF-F3ED-4D54-857D-CC1F43F8AFD6}" presName="parentLeftMargin" presStyleLbl="node1" presStyleIdx="0" presStyleCnt="3"/>
      <dgm:spPr/>
      <dgm:t>
        <a:bodyPr/>
        <a:lstStyle/>
        <a:p>
          <a:endParaRPr lang="en-IN"/>
        </a:p>
      </dgm:t>
    </dgm:pt>
    <dgm:pt modelId="{0BC5C34C-6965-41B3-8AB2-EFFE6BA44191}" type="pres">
      <dgm:prSet presAssocID="{0B2AD9EF-F3ED-4D54-857D-CC1F43F8AFD6}" presName="parentText" presStyleLbl="node1" presStyleIdx="1" presStyleCnt="3" custScaleX="13259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A2529F1-05C9-4708-AE54-66005BE69934}" type="pres">
      <dgm:prSet presAssocID="{0B2AD9EF-F3ED-4D54-857D-CC1F43F8AFD6}" presName="negativeSpace" presStyleCnt="0"/>
      <dgm:spPr/>
    </dgm:pt>
    <dgm:pt modelId="{B6BC36D8-D5B0-4749-B56F-AC6C50C43627}" type="pres">
      <dgm:prSet presAssocID="{0B2AD9EF-F3ED-4D54-857D-CC1F43F8AFD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C5514E-C0CC-4087-97E8-B41F6B78B93F}" type="pres">
      <dgm:prSet presAssocID="{5413F2E3-6E5C-4C54-83C2-8648AA013DB4}" presName="spaceBetweenRectangles" presStyleCnt="0"/>
      <dgm:spPr/>
    </dgm:pt>
    <dgm:pt modelId="{C4A4F375-7775-43FE-A84B-C7034858CF08}" type="pres">
      <dgm:prSet presAssocID="{DF48318E-F6CB-4368-B848-27934C96006B}" presName="parentLin" presStyleCnt="0"/>
      <dgm:spPr/>
    </dgm:pt>
    <dgm:pt modelId="{C92DE1A0-3168-4763-A903-8E5FA92CAAE6}" type="pres">
      <dgm:prSet presAssocID="{DF48318E-F6CB-4368-B848-27934C96006B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2F73B3E7-093C-4126-B8C7-F2BC5B9CAE89}" type="pres">
      <dgm:prSet presAssocID="{DF48318E-F6CB-4368-B848-27934C96006B}" presName="parentText" presStyleLbl="node1" presStyleIdx="2" presStyleCnt="3" custScaleX="13349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0B4068-AF96-4FF5-8999-6A797DD7E154}" type="pres">
      <dgm:prSet presAssocID="{DF48318E-F6CB-4368-B848-27934C96006B}" presName="negativeSpace" presStyleCnt="0"/>
      <dgm:spPr/>
    </dgm:pt>
    <dgm:pt modelId="{648844BC-2B82-499A-8401-F362C5C8B66A}" type="pres">
      <dgm:prSet presAssocID="{DF48318E-F6CB-4368-B848-27934C96006B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03E8E4-A318-4ADF-8A60-27D233665A18}" srcId="{8A9CBDE3-943D-44B1-AA3B-2C775C191735}" destId="{9AE9D690-E3A7-4B19-83C2-65E353446539}" srcOrd="0" destOrd="0" parTransId="{018D51F8-FB34-4627-BE28-1D2C4D95C9D2}" sibTransId="{741BE364-E4E5-4C15-9BAF-D60FB027F312}"/>
    <dgm:cxn modelId="{ED67C7EC-1065-495F-B6E9-4E9D342A612B}" srcId="{DF48318E-F6CB-4368-B848-27934C96006B}" destId="{CA3505FA-9171-45E9-9B1C-8B6C9AAE57B2}" srcOrd="0" destOrd="0" parTransId="{6EB098BF-4AD4-460D-BC7C-CC3A95DFAB2B}" sibTransId="{E55A4E97-0601-4E0E-A62E-BCF694F37D33}"/>
    <dgm:cxn modelId="{DCA0B8F7-CD33-402A-8576-39B13FD07DA7}" type="presOf" srcId="{9AE9D690-E3A7-4B19-83C2-65E353446539}" destId="{A3794F34-CF38-4878-8BA7-B0E44BC4E8BE}" srcOrd="0" destOrd="0" presId="urn:microsoft.com/office/officeart/2005/8/layout/list1"/>
    <dgm:cxn modelId="{1A8A3018-D5A2-45F0-B799-FCF139B8519A}" type="presOf" srcId="{5780AE9F-BA51-4920-99B8-DC872A38A866}" destId="{A3794F34-CF38-4878-8BA7-B0E44BC4E8BE}" srcOrd="0" destOrd="1" presId="urn:microsoft.com/office/officeart/2005/8/layout/list1"/>
    <dgm:cxn modelId="{AFCEBE28-762E-431B-90F2-9DA3CDFBEA93}" srcId="{8A9CBDE3-943D-44B1-AA3B-2C775C191735}" destId="{04ADEF75-F1CE-4C6D-8289-09DD2DA2DA52}" srcOrd="2" destOrd="0" parTransId="{5E33BA8C-0EA1-4C08-B4B6-DC4BED0C9EA4}" sibTransId="{77622CB6-9D40-47EE-9C8E-B8B398B1C214}"/>
    <dgm:cxn modelId="{BC9BE973-66C5-4628-AC88-D7E49A0F7DE6}" srcId="{DF48318E-F6CB-4368-B848-27934C96006B}" destId="{CAE28598-6FFA-4A86-8CA3-4320C5CF541C}" srcOrd="1" destOrd="0" parTransId="{0CDC199C-DCA6-44A6-8C12-36A895A87FB2}" sibTransId="{68A3D254-E88B-4FB1-88D2-92CB802EF621}"/>
    <dgm:cxn modelId="{02C088F1-7634-4090-A628-DDD1A5BF4995}" type="presOf" srcId="{CAE28598-6FFA-4A86-8CA3-4320C5CF541C}" destId="{648844BC-2B82-499A-8401-F362C5C8B66A}" srcOrd="0" destOrd="1" presId="urn:microsoft.com/office/officeart/2005/8/layout/list1"/>
    <dgm:cxn modelId="{4226712F-F6F9-49E6-ABA8-AA8379CE0241}" srcId="{77C6A721-0D40-49DF-9896-538D015E2C22}" destId="{0B2AD9EF-F3ED-4D54-857D-CC1F43F8AFD6}" srcOrd="1" destOrd="0" parTransId="{B75A5741-41EB-4D30-B3D7-C02723BCF508}" sibTransId="{5413F2E3-6E5C-4C54-83C2-8648AA013DB4}"/>
    <dgm:cxn modelId="{82425784-6E07-4739-B25D-DC5EA8E45C0F}" type="presOf" srcId="{0B2AD9EF-F3ED-4D54-857D-CC1F43F8AFD6}" destId="{0BC5C34C-6965-41B3-8AB2-EFFE6BA44191}" srcOrd="1" destOrd="0" presId="urn:microsoft.com/office/officeart/2005/8/layout/list1"/>
    <dgm:cxn modelId="{A2065E13-F191-4DC3-A88E-FA7758E482CB}" type="presOf" srcId="{8A9CBDE3-943D-44B1-AA3B-2C775C191735}" destId="{944BAB04-7C51-4F32-B3D9-6B3BFE861060}" srcOrd="1" destOrd="0" presId="urn:microsoft.com/office/officeart/2005/8/layout/list1"/>
    <dgm:cxn modelId="{F21CF7DD-130C-4663-A27F-424D85C0C4C1}" type="presOf" srcId="{B1D19A24-9E0E-44AB-9E6E-500D7ED3B7A8}" destId="{B6BC36D8-D5B0-4749-B56F-AC6C50C43627}" srcOrd="0" destOrd="0" presId="urn:microsoft.com/office/officeart/2005/8/layout/list1"/>
    <dgm:cxn modelId="{C6D308BA-D6B9-4A2D-B70C-81BFE83C51CC}" type="presOf" srcId="{04ADEF75-F1CE-4C6D-8289-09DD2DA2DA52}" destId="{A3794F34-CF38-4878-8BA7-B0E44BC4E8BE}" srcOrd="0" destOrd="2" presId="urn:microsoft.com/office/officeart/2005/8/layout/list1"/>
    <dgm:cxn modelId="{9768F6EE-A8EA-4136-8637-E302019E18A1}" srcId="{8A9CBDE3-943D-44B1-AA3B-2C775C191735}" destId="{5780AE9F-BA51-4920-99B8-DC872A38A866}" srcOrd="1" destOrd="0" parTransId="{997D6A9C-C855-45C1-97A0-519251D39400}" sibTransId="{2B876DB5-B963-43B4-AB47-07BFB360B278}"/>
    <dgm:cxn modelId="{BC8E55A7-31CE-47D4-95EB-527105865DC2}" type="presOf" srcId="{0B2AD9EF-F3ED-4D54-857D-CC1F43F8AFD6}" destId="{DD0F1857-B597-431D-9A0F-C159A0C4F7FE}" srcOrd="0" destOrd="0" presId="urn:microsoft.com/office/officeart/2005/8/layout/list1"/>
    <dgm:cxn modelId="{B6F7A2E6-DE59-4EC2-BA0D-06A585A15D7C}" type="presOf" srcId="{8A9CBDE3-943D-44B1-AA3B-2C775C191735}" destId="{8AFF8CDB-0AF9-4EA6-BECC-E63ACC5B5E29}" srcOrd="0" destOrd="0" presId="urn:microsoft.com/office/officeart/2005/8/layout/list1"/>
    <dgm:cxn modelId="{FEDFBFD0-C5D8-43B2-8989-045BDADF1FC9}" type="presOf" srcId="{77C6A721-0D40-49DF-9896-538D015E2C22}" destId="{726BFED6-59D2-4F7E-90B2-0814C54F0E71}" srcOrd="0" destOrd="0" presId="urn:microsoft.com/office/officeart/2005/8/layout/list1"/>
    <dgm:cxn modelId="{0D54F6C3-02BA-4276-B080-47B1EA5DCDC7}" type="presOf" srcId="{CA3505FA-9171-45E9-9B1C-8B6C9AAE57B2}" destId="{648844BC-2B82-499A-8401-F362C5C8B66A}" srcOrd="0" destOrd="0" presId="urn:microsoft.com/office/officeart/2005/8/layout/list1"/>
    <dgm:cxn modelId="{3C413642-3007-4C9A-A71A-5BF29F80749E}" srcId="{77C6A721-0D40-49DF-9896-538D015E2C22}" destId="{8A9CBDE3-943D-44B1-AA3B-2C775C191735}" srcOrd="0" destOrd="0" parTransId="{47F20488-F57B-4EAA-AC28-0E61598F5785}" sibTransId="{4BE0501D-50E8-49B5-950C-96E7596EBD91}"/>
    <dgm:cxn modelId="{1862C86A-F2D5-4844-8308-655B663B1587}" type="presOf" srcId="{DF48318E-F6CB-4368-B848-27934C96006B}" destId="{C92DE1A0-3168-4763-A903-8E5FA92CAAE6}" srcOrd="0" destOrd="0" presId="urn:microsoft.com/office/officeart/2005/8/layout/list1"/>
    <dgm:cxn modelId="{4E015B23-6D1D-4A98-B516-B2B9F594CDBE}" srcId="{0B2AD9EF-F3ED-4D54-857D-CC1F43F8AFD6}" destId="{B1D19A24-9E0E-44AB-9E6E-500D7ED3B7A8}" srcOrd="0" destOrd="0" parTransId="{DD1EDAD4-D90C-4766-A282-D3844D24EC77}" sibTransId="{721907D2-6D27-45F2-BB26-BF59880425FF}"/>
    <dgm:cxn modelId="{A340A05B-8820-42B7-B1BB-E231D50ECD91}" srcId="{77C6A721-0D40-49DF-9896-538D015E2C22}" destId="{DF48318E-F6CB-4368-B848-27934C96006B}" srcOrd="2" destOrd="0" parTransId="{1ECF41F3-B444-4691-97B9-EF9BBF3E4DB8}" sibTransId="{B491D02A-92C3-41ED-B872-C09519667091}"/>
    <dgm:cxn modelId="{DE94B278-C25E-4871-8AFE-5327EEB69A33}" type="presOf" srcId="{DF48318E-F6CB-4368-B848-27934C96006B}" destId="{2F73B3E7-093C-4126-B8C7-F2BC5B9CAE89}" srcOrd="1" destOrd="0" presId="urn:microsoft.com/office/officeart/2005/8/layout/list1"/>
    <dgm:cxn modelId="{8DB65C68-B2DF-4D4F-B6B4-5F00181B158B}" type="presParOf" srcId="{726BFED6-59D2-4F7E-90B2-0814C54F0E71}" destId="{9825C2F4-6259-4087-975F-D7E57656305B}" srcOrd="0" destOrd="0" presId="urn:microsoft.com/office/officeart/2005/8/layout/list1"/>
    <dgm:cxn modelId="{FBF71868-C66E-4D81-AEF1-DE361252C965}" type="presParOf" srcId="{9825C2F4-6259-4087-975F-D7E57656305B}" destId="{8AFF8CDB-0AF9-4EA6-BECC-E63ACC5B5E29}" srcOrd="0" destOrd="0" presId="urn:microsoft.com/office/officeart/2005/8/layout/list1"/>
    <dgm:cxn modelId="{22033DA2-145A-4084-AC43-1D2325F051F7}" type="presParOf" srcId="{9825C2F4-6259-4087-975F-D7E57656305B}" destId="{944BAB04-7C51-4F32-B3D9-6B3BFE861060}" srcOrd="1" destOrd="0" presId="urn:microsoft.com/office/officeart/2005/8/layout/list1"/>
    <dgm:cxn modelId="{03039C16-E2C0-4703-AE0C-A852CC8C8E8E}" type="presParOf" srcId="{726BFED6-59D2-4F7E-90B2-0814C54F0E71}" destId="{0B92971E-CD3F-40AB-A72B-D3F249C8A999}" srcOrd="1" destOrd="0" presId="urn:microsoft.com/office/officeart/2005/8/layout/list1"/>
    <dgm:cxn modelId="{3933A7BF-2E32-4957-853B-0FAF4108C989}" type="presParOf" srcId="{726BFED6-59D2-4F7E-90B2-0814C54F0E71}" destId="{A3794F34-CF38-4878-8BA7-B0E44BC4E8BE}" srcOrd="2" destOrd="0" presId="urn:microsoft.com/office/officeart/2005/8/layout/list1"/>
    <dgm:cxn modelId="{CA7D868D-EF1D-4C50-9834-7C2CCAA46640}" type="presParOf" srcId="{726BFED6-59D2-4F7E-90B2-0814C54F0E71}" destId="{F2E948CE-AB6E-441B-9C84-EB73198946D1}" srcOrd="3" destOrd="0" presId="urn:microsoft.com/office/officeart/2005/8/layout/list1"/>
    <dgm:cxn modelId="{4390FCDD-2870-4CA3-A910-3FAD10A48D60}" type="presParOf" srcId="{726BFED6-59D2-4F7E-90B2-0814C54F0E71}" destId="{29C14D80-9378-4DBC-8F98-7A1924A78E08}" srcOrd="4" destOrd="0" presId="urn:microsoft.com/office/officeart/2005/8/layout/list1"/>
    <dgm:cxn modelId="{1D284BEE-0F15-44AE-A667-0FFF7687302E}" type="presParOf" srcId="{29C14D80-9378-4DBC-8F98-7A1924A78E08}" destId="{DD0F1857-B597-431D-9A0F-C159A0C4F7FE}" srcOrd="0" destOrd="0" presId="urn:microsoft.com/office/officeart/2005/8/layout/list1"/>
    <dgm:cxn modelId="{BB126606-993D-4B43-BAF1-B7E76C5F1621}" type="presParOf" srcId="{29C14D80-9378-4DBC-8F98-7A1924A78E08}" destId="{0BC5C34C-6965-41B3-8AB2-EFFE6BA44191}" srcOrd="1" destOrd="0" presId="urn:microsoft.com/office/officeart/2005/8/layout/list1"/>
    <dgm:cxn modelId="{CF9B84EA-9BAC-4210-B6B3-23C8691BAC14}" type="presParOf" srcId="{726BFED6-59D2-4F7E-90B2-0814C54F0E71}" destId="{CA2529F1-05C9-4708-AE54-66005BE69934}" srcOrd="5" destOrd="0" presId="urn:microsoft.com/office/officeart/2005/8/layout/list1"/>
    <dgm:cxn modelId="{A80BFF9D-35A4-40B4-B1B2-D4EC85B5F27A}" type="presParOf" srcId="{726BFED6-59D2-4F7E-90B2-0814C54F0E71}" destId="{B6BC36D8-D5B0-4749-B56F-AC6C50C43627}" srcOrd="6" destOrd="0" presId="urn:microsoft.com/office/officeart/2005/8/layout/list1"/>
    <dgm:cxn modelId="{93953369-C5B5-4703-9114-F2E94DAB6F27}" type="presParOf" srcId="{726BFED6-59D2-4F7E-90B2-0814C54F0E71}" destId="{A9C5514E-C0CC-4087-97E8-B41F6B78B93F}" srcOrd="7" destOrd="0" presId="urn:microsoft.com/office/officeart/2005/8/layout/list1"/>
    <dgm:cxn modelId="{DC6A5072-2E6E-4E05-BE02-80AB63D32483}" type="presParOf" srcId="{726BFED6-59D2-4F7E-90B2-0814C54F0E71}" destId="{C4A4F375-7775-43FE-A84B-C7034858CF08}" srcOrd="8" destOrd="0" presId="urn:microsoft.com/office/officeart/2005/8/layout/list1"/>
    <dgm:cxn modelId="{0EA5415D-A249-48B9-8047-D846C6F2357E}" type="presParOf" srcId="{C4A4F375-7775-43FE-A84B-C7034858CF08}" destId="{C92DE1A0-3168-4763-A903-8E5FA92CAAE6}" srcOrd="0" destOrd="0" presId="urn:microsoft.com/office/officeart/2005/8/layout/list1"/>
    <dgm:cxn modelId="{8698AFC9-18E7-4288-866A-43A4FD2A28E7}" type="presParOf" srcId="{C4A4F375-7775-43FE-A84B-C7034858CF08}" destId="{2F73B3E7-093C-4126-B8C7-F2BC5B9CAE89}" srcOrd="1" destOrd="0" presId="urn:microsoft.com/office/officeart/2005/8/layout/list1"/>
    <dgm:cxn modelId="{4CBC9990-D339-4C4A-A7F9-00212FB96E71}" type="presParOf" srcId="{726BFED6-59D2-4F7E-90B2-0814C54F0E71}" destId="{B60B4068-AF96-4FF5-8999-6A797DD7E154}" srcOrd="9" destOrd="0" presId="urn:microsoft.com/office/officeart/2005/8/layout/list1"/>
    <dgm:cxn modelId="{5D6870E6-E8E6-4586-8FEF-54EEEB09B39E}" type="presParOf" srcId="{726BFED6-59D2-4F7E-90B2-0814C54F0E71}" destId="{648844BC-2B82-499A-8401-F362C5C8B6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7C6A721-0D40-49DF-9896-538D015E2C22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8A9CBDE3-943D-44B1-AA3B-2C775C191735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Exceptions should not be used to indicate normal branching conditions that may alter the flow of code invocation.</a:t>
          </a:r>
          <a:endParaRPr lang="en-IN" sz="1600" b="0" dirty="0">
            <a:latin typeface="Courier New" pitchFamily="49" charset="0"/>
            <a:cs typeface="Courier New" pitchFamily="49" charset="0"/>
          </a:endParaRPr>
        </a:p>
      </dgm:t>
    </dgm:pt>
    <dgm:pt modelId="{47F20488-F57B-4EAA-AC28-0E61598F5785}" type="parTrans" cxnId="{3C413642-3007-4C9A-A71A-5BF29F80749E}">
      <dgm:prSet/>
      <dgm:spPr/>
      <dgm:t>
        <a:bodyPr/>
        <a:lstStyle/>
        <a:p>
          <a:endParaRPr lang="en-IN"/>
        </a:p>
      </dgm:t>
    </dgm:pt>
    <dgm:pt modelId="{4BE0501D-50E8-49B5-950C-96E7596EBD91}" type="sibTrans" cxnId="{3C413642-3007-4C9A-A71A-5BF29F80749E}">
      <dgm:prSet/>
      <dgm:spPr/>
      <dgm:t>
        <a:bodyPr/>
        <a:lstStyle/>
        <a:p>
          <a:endParaRPr lang="en-IN"/>
        </a:p>
      </dgm:t>
    </dgm:pt>
    <dgm:pt modelId="{0B2AD9EF-F3ED-4D54-857D-CC1F43F8AFD6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Repeated re-throwing of the same exception must be avoided as it may slow down programs that are known for frequently raising exceptions.</a:t>
          </a:r>
          <a:endParaRPr lang="en-IN" sz="1600" b="1" dirty="0">
            <a:latin typeface="Calibri" pitchFamily="34" charset="0"/>
            <a:cs typeface="Calibri" pitchFamily="34" charset="0"/>
          </a:endParaRPr>
        </a:p>
      </dgm:t>
    </dgm:pt>
    <dgm:pt modelId="{B75A5741-41EB-4D30-B3D7-C02723BCF508}" type="parTrans" cxnId="{4226712F-F6F9-49E6-ABA8-AA8379CE0241}">
      <dgm:prSet/>
      <dgm:spPr/>
      <dgm:t>
        <a:bodyPr/>
        <a:lstStyle/>
        <a:p>
          <a:endParaRPr lang="en-IN"/>
        </a:p>
      </dgm:t>
    </dgm:pt>
    <dgm:pt modelId="{5413F2E3-6E5C-4C54-83C2-8648AA013DB4}" type="sibTrans" cxnId="{4226712F-F6F9-49E6-ABA8-AA8379CE0241}">
      <dgm:prSet/>
      <dgm:spPr/>
      <dgm:t>
        <a:bodyPr/>
        <a:lstStyle/>
        <a:p>
          <a:endParaRPr lang="en-IN"/>
        </a:p>
      </dgm:t>
    </dgm:pt>
    <dgm:pt modelId="{DF48318E-F6CB-4368-B848-27934C96006B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Avoid writing an empty </a:t>
          </a:r>
          <a:r>
            <a:rPr lang="en-US" sz="1600" b="0" dirty="0" smtClean="0">
              <a:latin typeface="Courier New" pitchFamily="49" charset="0"/>
              <a:cs typeface="Courier New" pitchFamily="49" charset="0"/>
            </a:rPr>
            <a:t>catch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 block as it will not inform anything to the user and it gives the impression that the program failed for unknown reasons.</a:t>
          </a:r>
        </a:p>
      </dgm:t>
    </dgm:pt>
    <dgm:pt modelId="{1ECF41F3-B444-4691-97B9-EF9BBF3E4DB8}" type="parTrans" cxnId="{A340A05B-8820-42B7-B1BB-E231D50ECD91}">
      <dgm:prSet/>
      <dgm:spPr/>
      <dgm:t>
        <a:bodyPr/>
        <a:lstStyle/>
        <a:p>
          <a:endParaRPr lang="en-US"/>
        </a:p>
      </dgm:t>
    </dgm:pt>
    <dgm:pt modelId="{B491D02A-92C3-41ED-B872-C09519667091}" type="sibTrans" cxnId="{A340A05B-8820-42B7-B1BB-E231D50ECD91}">
      <dgm:prSet/>
      <dgm:spPr/>
      <dgm:t>
        <a:bodyPr/>
        <a:lstStyle/>
        <a:p>
          <a:endParaRPr lang="en-US"/>
        </a:p>
      </dgm:t>
    </dgm:pt>
    <dgm:pt modelId="{9AE9D690-E3A7-4B19-83C2-65E353446539}">
      <dgm:prSet custT="1"/>
      <dgm:spPr/>
      <dgm:t>
        <a:bodyPr/>
        <a:lstStyle/>
        <a:p>
          <a:r>
            <a:rPr lang="en-US" sz="1400" dirty="0" smtClean="0">
              <a:latin typeface="Calibri" pitchFamily="34" charset="0"/>
              <a:cs typeface="Calibri" pitchFamily="34" charset="0"/>
            </a:rPr>
            <a:t>For example, a method that is designed to return a zero, one, or an object can be modified to return </a:t>
          </a:r>
          <a:r>
            <a:rPr lang="en-US" sz="1400" dirty="0" smtClean="0">
              <a:latin typeface="Courier New" pitchFamily="49" charset="0"/>
              <a:cs typeface="Courier New" pitchFamily="49" charset="0"/>
            </a:rPr>
            <a:t>null</a:t>
          </a:r>
          <a:r>
            <a:rPr lang="en-US" sz="1400" dirty="0" smtClean="0">
              <a:latin typeface="Calibri" pitchFamily="34" charset="0"/>
              <a:cs typeface="Calibri" pitchFamily="34" charset="0"/>
            </a:rPr>
            <a:t> instead of raising an exception when it does not return any of the specified values.</a:t>
          </a:r>
          <a:endParaRPr lang="en-US" sz="1400" dirty="0">
            <a:latin typeface="Calibri" pitchFamily="34" charset="0"/>
            <a:cs typeface="Calibri" pitchFamily="34" charset="0"/>
          </a:endParaRPr>
        </a:p>
      </dgm:t>
    </dgm:pt>
    <dgm:pt modelId="{018D51F8-FB34-4627-BE28-1D2C4D95C9D2}" type="parTrans" cxnId="{1B03E8E4-A318-4ADF-8A60-27D233665A18}">
      <dgm:prSet/>
      <dgm:spPr/>
      <dgm:t>
        <a:bodyPr/>
        <a:lstStyle/>
        <a:p>
          <a:endParaRPr lang="en-US"/>
        </a:p>
      </dgm:t>
    </dgm:pt>
    <dgm:pt modelId="{741BE364-E4E5-4C15-9BAF-D60FB027F312}" type="sibTrans" cxnId="{1B03E8E4-A318-4ADF-8A60-27D233665A18}">
      <dgm:prSet/>
      <dgm:spPr/>
      <dgm:t>
        <a:bodyPr/>
        <a:lstStyle/>
        <a:p>
          <a:endParaRPr lang="en-US"/>
        </a:p>
      </dgm:t>
    </dgm:pt>
    <dgm:pt modelId="{B1D19A24-9E0E-44AB-9E6E-500D7ED3B7A8}">
      <dgm:prSet custT="1"/>
      <dgm:spPr/>
      <dgm:t>
        <a:bodyPr/>
        <a:lstStyle/>
        <a:p>
          <a:endParaRPr lang="en-US" sz="1400" dirty="0">
            <a:latin typeface="Calibri" pitchFamily="34" charset="0"/>
            <a:cs typeface="Calibri" pitchFamily="34" charset="0"/>
          </a:endParaRPr>
        </a:p>
      </dgm:t>
    </dgm:pt>
    <dgm:pt modelId="{DD1EDAD4-D90C-4766-A282-D3844D24EC77}" type="parTrans" cxnId="{4E015B23-6D1D-4A98-B516-B2B9F594CDBE}">
      <dgm:prSet/>
      <dgm:spPr/>
      <dgm:t>
        <a:bodyPr/>
        <a:lstStyle/>
        <a:p>
          <a:endParaRPr lang="en-US"/>
        </a:p>
      </dgm:t>
    </dgm:pt>
    <dgm:pt modelId="{721907D2-6D27-45F2-BB26-BF59880425FF}" type="sibTrans" cxnId="{4E015B23-6D1D-4A98-B516-B2B9F594CDBE}">
      <dgm:prSet/>
      <dgm:spPr/>
      <dgm:t>
        <a:bodyPr/>
        <a:lstStyle/>
        <a:p>
          <a:endParaRPr lang="en-US"/>
        </a:p>
      </dgm:t>
    </dgm:pt>
    <dgm:pt modelId="{CA3505FA-9171-45E9-9B1C-8B6C9AAE57B2}">
      <dgm:prSet custT="1"/>
      <dgm:spPr/>
      <dgm:t>
        <a:bodyPr/>
        <a:lstStyle/>
        <a:p>
          <a:endParaRPr lang="en-US" sz="1400" dirty="0">
            <a:latin typeface="Calibri" pitchFamily="34" charset="0"/>
            <a:cs typeface="Calibri" pitchFamily="34" charset="0"/>
          </a:endParaRPr>
        </a:p>
      </dgm:t>
    </dgm:pt>
    <dgm:pt modelId="{6EB098BF-4AD4-460D-BC7C-CC3A95DFAB2B}" type="parTrans" cxnId="{ED67C7EC-1065-495F-B6E9-4E9D342A612B}">
      <dgm:prSet/>
      <dgm:spPr/>
      <dgm:t>
        <a:bodyPr/>
        <a:lstStyle/>
        <a:p>
          <a:endParaRPr lang="en-US"/>
        </a:p>
      </dgm:t>
    </dgm:pt>
    <dgm:pt modelId="{E55A4E97-0601-4E0E-A62E-BCF694F37D33}" type="sibTrans" cxnId="{ED67C7EC-1065-495F-B6E9-4E9D342A612B}">
      <dgm:prSet/>
      <dgm:spPr/>
      <dgm:t>
        <a:bodyPr/>
        <a:lstStyle/>
        <a:p>
          <a:endParaRPr lang="en-US"/>
        </a:p>
      </dgm:t>
    </dgm:pt>
    <dgm:pt modelId="{3BD161FB-3B4A-4026-84DE-15217046AA0C}">
      <dgm:prSet custT="1"/>
      <dgm:spPr/>
      <dgm:t>
        <a:bodyPr/>
        <a:lstStyle/>
        <a:p>
          <a:r>
            <a:rPr lang="en-US" sz="1400" dirty="0" smtClean="0">
              <a:latin typeface="Calibri" pitchFamily="34" charset="0"/>
              <a:cs typeface="Calibri" pitchFamily="34" charset="0"/>
            </a:rPr>
            <a:t>However, a disconnected database is a critical situation for which no alternative can be provided. </a:t>
          </a:r>
          <a:endParaRPr lang="en-US" sz="1400" dirty="0">
            <a:latin typeface="Calibri" pitchFamily="34" charset="0"/>
            <a:cs typeface="Calibri" pitchFamily="34" charset="0"/>
          </a:endParaRPr>
        </a:p>
      </dgm:t>
    </dgm:pt>
    <dgm:pt modelId="{772AE7CD-F252-4248-993E-4459749E07DB}" type="parTrans" cxnId="{9ED55E7B-D39F-4B69-9110-8A83A8E687C8}">
      <dgm:prSet/>
      <dgm:spPr/>
      <dgm:t>
        <a:bodyPr/>
        <a:lstStyle/>
        <a:p>
          <a:endParaRPr lang="en-US"/>
        </a:p>
      </dgm:t>
    </dgm:pt>
    <dgm:pt modelId="{D8301A22-81EA-4C8C-B68D-75DC1AC46438}" type="sibTrans" cxnId="{9ED55E7B-D39F-4B69-9110-8A83A8E687C8}">
      <dgm:prSet/>
      <dgm:spPr/>
      <dgm:t>
        <a:bodyPr/>
        <a:lstStyle/>
        <a:p>
          <a:endParaRPr lang="en-US"/>
        </a:p>
      </dgm:t>
    </dgm:pt>
    <dgm:pt modelId="{FFDAE036-B89E-415C-B5FB-7E178C1501AB}">
      <dgm:prSet custT="1"/>
      <dgm:spPr/>
      <dgm:t>
        <a:bodyPr/>
        <a:lstStyle/>
        <a:p>
          <a:r>
            <a:rPr lang="en-US" sz="1400" dirty="0" smtClean="0">
              <a:latin typeface="Calibri" pitchFamily="34" charset="0"/>
              <a:cs typeface="Calibri" pitchFamily="34" charset="0"/>
            </a:rPr>
            <a:t>In such a case, exception must be raised.</a:t>
          </a:r>
          <a:endParaRPr lang="en-US" sz="1400" dirty="0">
            <a:latin typeface="Calibri" pitchFamily="34" charset="0"/>
            <a:cs typeface="Calibri" pitchFamily="34" charset="0"/>
          </a:endParaRPr>
        </a:p>
      </dgm:t>
    </dgm:pt>
    <dgm:pt modelId="{B22A74C6-7513-4BC1-85FC-44FAECF45083}" type="parTrans" cxnId="{983AC6D0-34CE-4F19-A046-B403C9D71509}">
      <dgm:prSet/>
      <dgm:spPr/>
      <dgm:t>
        <a:bodyPr/>
        <a:lstStyle/>
        <a:p>
          <a:endParaRPr lang="en-US"/>
        </a:p>
      </dgm:t>
    </dgm:pt>
    <dgm:pt modelId="{6DDD604A-4180-4E91-8036-3B05F8962DCF}" type="sibTrans" cxnId="{983AC6D0-34CE-4F19-A046-B403C9D71509}">
      <dgm:prSet/>
      <dgm:spPr/>
      <dgm:t>
        <a:bodyPr/>
        <a:lstStyle/>
        <a:p>
          <a:endParaRPr lang="en-US"/>
        </a:p>
      </dgm:t>
    </dgm:pt>
    <dgm:pt modelId="{726BFED6-59D2-4F7E-90B2-0814C54F0E71}" type="pres">
      <dgm:prSet presAssocID="{77C6A721-0D40-49DF-9896-538D015E2C2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9825C2F4-6259-4087-975F-D7E57656305B}" type="pres">
      <dgm:prSet presAssocID="{8A9CBDE3-943D-44B1-AA3B-2C775C191735}" presName="parentLin" presStyleCnt="0"/>
      <dgm:spPr/>
    </dgm:pt>
    <dgm:pt modelId="{8AFF8CDB-0AF9-4EA6-BECC-E63ACC5B5E29}" type="pres">
      <dgm:prSet presAssocID="{8A9CBDE3-943D-44B1-AA3B-2C775C191735}" presName="parentLeftMargin" presStyleLbl="node1" presStyleIdx="0" presStyleCnt="3"/>
      <dgm:spPr/>
      <dgm:t>
        <a:bodyPr/>
        <a:lstStyle/>
        <a:p>
          <a:endParaRPr lang="en-IN"/>
        </a:p>
      </dgm:t>
    </dgm:pt>
    <dgm:pt modelId="{944BAB04-7C51-4F32-B3D9-6B3BFE861060}" type="pres">
      <dgm:prSet presAssocID="{8A9CBDE3-943D-44B1-AA3B-2C775C191735}" presName="parentText" presStyleLbl="node1" presStyleIdx="0" presStyleCnt="3" custScaleX="13259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B92971E-CD3F-40AB-A72B-D3F249C8A999}" type="pres">
      <dgm:prSet presAssocID="{8A9CBDE3-943D-44B1-AA3B-2C775C191735}" presName="negativeSpace" presStyleCnt="0"/>
      <dgm:spPr/>
    </dgm:pt>
    <dgm:pt modelId="{A3794F34-CF38-4878-8BA7-B0E44BC4E8BE}" type="pres">
      <dgm:prSet presAssocID="{8A9CBDE3-943D-44B1-AA3B-2C775C191735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E948CE-AB6E-441B-9C84-EB73198946D1}" type="pres">
      <dgm:prSet presAssocID="{4BE0501D-50E8-49B5-950C-96E7596EBD91}" presName="spaceBetweenRectangles" presStyleCnt="0"/>
      <dgm:spPr/>
    </dgm:pt>
    <dgm:pt modelId="{29C14D80-9378-4DBC-8F98-7A1924A78E08}" type="pres">
      <dgm:prSet presAssocID="{0B2AD9EF-F3ED-4D54-857D-CC1F43F8AFD6}" presName="parentLin" presStyleCnt="0"/>
      <dgm:spPr/>
    </dgm:pt>
    <dgm:pt modelId="{DD0F1857-B597-431D-9A0F-C159A0C4F7FE}" type="pres">
      <dgm:prSet presAssocID="{0B2AD9EF-F3ED-4D54-857D-CC1F43F8AFD6}" presName="parentLeftMargin" presStyleLbl="node1" presStyleIdx="0" presStyleCnt="3"/>
      <dgm:spPr/>
      <dgm:t>
        <a:bodyPr/>
        <a:lstStyle/>
        <a:p>
          <a:endParaRPr lang="en-IN"/>
        </a:p>
      </dgm:t>
    </dgm:pt>
    <dgm:pt modelId="{0BC5C34C-6965-41B3-8AB2-EFFE6BA44191}" type="pres">
      <dgm:prSet presAssocID="{0B2AD9EF-F3ED-4D54-857D-CC1F43F8AFD6}" presName="parentText" presStyleLbl="node1" presStyleIdx="1" presStyleCnt="3" custScaleX="13259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A2529F1-05C9-4708-AE54-66005BE69934}" type="pres">
      <dgm:prSet presAssocID="{0B2AD9EF-F3ED-4D54-857D-CC1F43F8AFD6}" presName="negativeSpace" presStyleCnt="0"/>
      <dgm:spPr/>
    </dgm:pt>
    <dgm:pt modelId="{B6BC36D8-D5B0-4749-B56F-AC6C50C43627}" type="pres">
      <dgm:prSet presAssocID="{0B2AD9EF-F3ED-4D54-857D-CC1F43F8AFD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C5514E-C0CC-4087-97E8-B41F6B78B93F}" type="pres">
      <dgm:prSet presAssocID="{5413F2E3-6E5C-4C54-83C2-8648AA013DB4}" presName="spaceBetweenRectangles" presStyleCnt="0"/>
      <dgm:spPr/>
    </dgm:pt>
    <dgm:pt modelId="{C4A4F375-7775-43FE-A84B-C7034858CF08}" type="pres">
      <dgm:prSet presAssocID="{DF48318E-F6CB-4368-B848-27934C96006B}" presName="parentLin" presStyleCnt="0"/>
      <dgm:spPr/>
    </dgm:pt>
    <dgm:pt modelId="{C92DE1A0-3168-4763-A903-8E5FA92CAAE6}" type="pres">
      <dgm:prSet presAssocID="{DF48318E-F6CB-4368-B848-27934C96006B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2F73B3E7-093C-4126-B8C7-F2BC5B9CAE89}" type="pres">
      <dgm:prSet presAssocID="{DF48318E-F6CB-4368-B848-27934C96006B}" presName="parentText" presStyleLbl="node1" presStyleIdx="2" presStyleCnt="3" custScaleX="13349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0B4068-AF96-4FF5-8999-6A797DD7E154}" type="pres">
      <dgm:prSet presAssocID="{DF48318E-F6CB-4368-B848-27934C96006B}" presName="negativeSpace" presStyleCnt="0"/>
      <dgm:spPr/>
    </dgm:pt>
    <dgm:pt modelId="{648844BC-2B82-499A-8401-F362C5C8B66A}" type="pres">
      <dgm:prSet presAssocID="{DF48318E-F6CB-4368-B848-27934C96006B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03E8E4-A318-4ADF-8A60-27D233665A18}" srcId="{8A9CBDE3-943D-44B1-AA3B-2C775C191735}" destId="{9AE9D690-E3A7-4B19-83C2-65E353446539}" srcOrd="0" destOrd="0" parTransId="{018D51F8-FB34-4627-BE28-1D2C4D95C9D2}" sibTransId="{741BE364-E4E5-4C15-9BAF-D60FB027F312}"/>
    <dgm:cxn modelId="{ED67C7EC-1065-495F-B6E9-4E9D342A612B}" srcId="{DF48318E-F6CB-4368-B848-27934C96006B}" destId="{CA3505FA-9171-45E9-9B1C-8B6C9AAE57B2}" srcOrd="0" destOrd="0" parTransId="{6EB098BF-4AD4-460D-BC7C-CC3A95DFAB2B}" sibTransId="{E55A4E97-0601-4E0E-A62E-BCF694F37D33}"/>
    <dgm:cxn modelId="{F6DE9130-EB1B-48A2-BD4B-21CB203B727F}" type="presOf" srcId="{B1D19A24-9E0E-44AB-9E6E-500D7ED3B7A8}" destId="{B6BC36D8-D5B0-4749-B56F-AC6C50C43627}" srcOrd="0" destOrd="0" presId="urn:microsoft.com/office/officeart/2005/8/layout/list1"/>
    <dgm:cxn modelId="{9ED55E7B-D39F-4B69-9110-8A83A8E687C8}" srcId="{8A9CBDE3-943D-44B1-AA3B-2C775C191735}" destId="{3BD161FB-3B4A-4026-84DE-15217046AA0C}" srcOrd="1" destOrd="0" parTransId="{772AE7CD-F252-4248-993E-4459749E07DB}" sibTransId="{D8301A22-81EA-4C8C-B68D-75DC1AC46438}"/>
    <dgm:cxn modelId="{983AC6D0-34CE-4F19-A046-B403C9D71509}" srcId="{8A9CBDE3-943D-44B1-AA3B-2C775C191735}" destId="{FFDAE036-B89E-415C-B5FB-7E178C1501AB}" srcOrd="2" destOrd="0" parTransId="{B22A74C6-7513-4BC1-85FC-44FAECF45083}" sibTransId="{6DDD604A-4180-4E91-8036-3B05F8962DCF}"/>
    <dgm:cxn modelId="{F9F82035-3205-456A-A81C-6206A0A5E2B9}" type="presOf" srcId="{CA3505FA-9171-45E9-9B1C-8B6C9AAE57B2}" destId="{648844BC-2B82-499A-8401-F362C5C8B66A}" srcOrd="0" destOrd="0" presId="urn:microsoft.com/office/officeart/2005/8/layout/list1"/>
    <dgm:cxn modelId="{2F79BC4B-7D98-4EA1-A5BA-E4FB5B9C89BF}" type="presOf" srcId="{8A9CBDE3-943D-44B1-AA3B-2C775C191735}" destId="{8AFF8CDB-0AF9-4EA6-BECC-E63ACC5B5E29}" srcOrd="0" destOrd="0" presId="urn:microsoft.com/office/officeart/2005/8/layout/list1"/>
    <dgm:cxn modelId="{4226712F-F6F9-49E6-ABA8-AA8379CE0241}" srcId="{77C6A721-0D40-49DF-9896-538D015E2C22}" destId="{0B2AD9EF-F3ED-4D54-857D-CC1F43F8AFD6}" srcOrd="1" destOrd="0" parTransId="{B75A5741-41EB-4D30-B3D7-C02723BCF508}" sibTransId="{5413F2E3-6E5C-4C54-83C2-8648AA013DB4}"/>
    <dgm:cxn modelId="{26179362-080F-4390-B756-E3E3FE80CEC3}" type="presOf" srcId="{77C6A721-0D40-49DF-9896-538D015E2C22}" destId="{726BFED6-59D2-4F7E-90B2-0814C54F0E71}" srcOrd="0" destOrd="0" presId="urn:microsoft.com/office/officeart/2005/8/layout/list1"/>
    <dgm:cxn modelId="{06B1CE55-13D1-4F9D-9695-50682EF30125}" type="presOf" srcId="{DF48318E-F6CB-4368-B848-27934C96006B}" destId="{C92DE1A0-3168-4763-A903-8E5FA92CAAE6}" srcOrd="0" destOrd="0" presId="urn:microsoft.com/office/officeart/2005/8/layout/list1"/>
    <dgm:cxn modelId="{D86643F8-056C-4DC6-8597-F4F871544C01}" type="presOf" srcId="{FFDAE036-B89E-415C-B5FB-7E178C1501AB}" destId="{A3794F34-CF38-4878-8BA7-B0E44BC4E8BE}" srcOrd="0" destOrd="2" presId="urn:microsoft.com/office/officeart/2005/8/layout/list1"/>
    <dgm:cxn modelId="{007EE34A-65DB-4102-89A8-FE7C2165055E}" type="presOf" srcId="{3BD161FB-3B4A-4026-84DE-15217046AA0C}" destId="{A3794F34-CF38-4878-8BA7-B0E44BC4E8BE}" srcOrd="0" destOrd="1" presId="urn:microsoft.com/office/officeart/2005/8/layout/list1"/>
    <dgm:cxn modelId="{99978674-1A60-4292-8B3F-B8F1E0DB1DFA}" type="presOf" srcId="{0B2AD9EF-F3ED-4D54-857D-CC1F43F8AFD6}" destId="{DD0F1857-B597-431D-9A0F-C159A0C4F7FE}" srcOrd="0" destOrd="0" presId="urn:microsoft.com/office/officeart/2005/8/layout/list1"/>
    <dgm:cxn modelId="{20722391-3871-4F5C-8750-3E1E4117329B}" type="presOf" srcId="{0B2AD9EF-F3ED-4D54-857D-CC1F43F8AFD6}" destId="{0BC5C34C-6965-41B3-8AB2-EFFE6BA44191}" srcOrd="1" destOrd="0" presId="urn:microsoft.com/office/officeart/2005/8/layout/list1"/>
    <dgm:cxn modelId="{035E8FB0-2BA3-4390-BA41-ABD5E6CF85BD}" type="presOf" srcId="{9AE9D690-E3A7-4B19-83C2-65E353446539}" destId="{A3794F34-CF38-4878-8BA7-B0E44BC4E8BE}" srcOrd="0" destOrd="0" presId="urn:microsoft.com/office/officeart/2005/8/layout/list1"/>
    <dgm:cxn modelId="{3C413642-3007-4C9A-A71A-5BF29F80749E}" srcId="{77C6A721-0D40-49DF-9896-538D015E2C22}" destId="{8A9CBDE3-943D-44B1-AA3B-2C775C191735}" srcOrd="0" destOrd="0" parTransId="{47F20488-F57B-4EAA-AC28-0E61598F5785}" sibTransId="{4BE0501D-50E8-49B5-950C-96E7596EBD91}"/>
    <dgm:cxn modelId="{D760F1F4-EEF9-46E2-9D5F-2D301F9ED36F}" type="presOf" srcId="{8A9CBDE3-943D-44B1-AA3B-2C775C191735}" destId="{944BAB04-7C51-4F32-B3D9-6B3BFE861060}" srcOrd="1" destOrd="0" presId="urn:microsoft.com/office/officeart/2005/8/layout/list1"/>
    <dgm:cxn modelId="{4E015B23-6D1D-4A98-B516-B2B9F594CDBE}" srcId="{0B2AD9EF-F3ED-4D54-857D-CC1F43F8AFD6}" destId="{B1D19A24-9E0E-44AB-9E6E-500D7ED3B7A8}" srcOrd="0" destOrd="0" parTransId="{DD1EDAD4-D90C-4766-A282-D3844D24EC77}" sibTransId="{721907D2-6D27-45F2-BB26-BF59880425FF}"/>
    <dgm:cxn modelId="{A340A05B-8820-42B7-B1BB-E231D50ECD91}" srcId="{77C6A721-0D40-49DF-9896-538D015E2C22}" destId="{DF48318E-F6CB-4368-B848-27934C96006B}" srcOrd="2" destOrd="0" parTransId="{1ECF41F3-B444-4691-97B9-EF9BBF3E4DB8}" sibTransId="{B491D02A-92C3-41ED-B872-C09519667091}"/>
    <dgm:cxn modelId="{5EBBB3E2-9BE0-4C16-81B2-39F969C58C94}" type="presOf" srcId="{DF48318E-F6CB-4368-B848-27934C96006B}" destId="{2F73B3E7-093C-4126-B8C7-F2BC5B9CAE89}" srcOrd="1" destOrd="0" presId="urn:microsoft.com/office/officeart/2005/8/layout/list1"/>
    <dgm:cxn modelId="{1A314B7A-E6A6-4F45-B0D1-7573257E4FBE}" type="presParOf" srcId="{726BFED6-59D2-4F7E-90B2-0814C54F0E71}" destId="{9825C2F4-6259-4087-975F-D7E57656305B}" srcOrd="0" destOrd="0" presId="urn:microsoft.com/office/officeart/2005/8/layout/list1"/>
    <dgm:cxn modelId="{69ADFC10-F42B-4A22-9D1A-D819D70AE520}" type="presParOf" srcId="{9825C2F4-6259-4087-975F-D7E57656305B}" destId="{8AFF8CDB-0AF9-4EA6-BECC-E63ACC5B5E29}" srcOrd="0" destOrd="0" presId="urn:microsoft.com/office/officeart/2005/8/layout/list1"/>
    <dgm:cxn modelId="{5FA72FC9-90A6-42D9-B0CF-864728A3D73D}" type="presParOf" srcId="{9825C2F4-6259-4087-975F-D7E57656305B}" destId="{944BAB04-7C51-4F32-B3D9-6B3BFE861060}" srcOrd="1" destOrd="0" presId="urn:microsoft.com/office/officeart/2005/8/layout/list1"/>
    <dgm:cxn modelId="{526C5170-234F-43DA-8B26-DEC9BFEA6C62}" type="presParOf" srcId="{726BFED6-59D2-4F7E-90B2-0814C54F0E71}" destId="{0B92971E-CD3F-40AB-A72B-D3F249C8A999}" srcOrd="1" destOrd="0" presId="urn:microsoft.com/office/officeart/2005/8/layout/list1"/>
    <dgm:cxn modelId="{A8C713DC-0071-46D3-9DEC-6FDA088FA82D}" type="presParOf" srcId="{726BFED6-59D2-4F7E-90B2-0814C54F0E71}" destId="{A3794F34-CF38-4878-8BA7-B0E44BC4E8BE}" srcOrd="2" destOrd="0" presId="urn:microsoft.com/office/officeart/2005/8/layout/list1"/>
    <dgm:cxn modelId="{C348262F-DD12-41E4-A730-F8FDD7159501}" type="presParOf" srcId="{726BFED6-59D2-4F7E-90B2-0814C54F0E71}" destId="{F2E948CE-AB6E-441B-9C84-EB73198946D1}" srcOrd="3" destOrd="0" presId="urn:microsoft.com/office/officeart/2005/8/layout/list1"/>
    <dgm:cxn modelId="{B0B03A87-7608-4FA4-A3F4-21FAD1A941C8}" type="presParOf" srcId="{726BFED6-59D2-4F7E-90B2-0814C54F0E71}" destId="{29C14D80-9378-4DBC-8F98-7A1924A78E08}" srcOrd="4" destOrd="0" presId="urn:microsoft.com/office/officeart/2005/8/layout/list1"/>
    <dgm:cxn modelId="{AC9CD337-F1AF-41EF-A3EE-9AA18EAB8F76}" type="presParOf" srcId="{29C14D80-9378-4DBC-8F98-7A1924A78E08}" destId="{DD0F1857-B597-431D-9A0F-C159A0C4F7FE}" srcOrd="0" destOrd="0" presId="urn:microsoft.com/office/officeart/2005/8/layout/list1"/>
    <dgm:cxn modelId="{295ED146-080B-459B-B14F-A9A9EEA435D9}" type="presParOf" srcId="{29C14D80-9378-4DBC-8F98-7A1924A78E08}" destId="{0BC5C34C-6965-41B3-8AB2-EFFE6BA44191}" srcOrd="1" destOrd="0" presId="urn:microsoft.com/office/officeart/2005/8/layout/list1"/>
    <dgm:cxn modelId="{73CABC9D-E356-41B4-9BAD-2C9B4A058F97}" type="presParOf" srcId="{726BFED6-59D2-4F7E-90B2-0814C54F0E71}" destId="{CA2529F1-05C9-4708-AE54-66005BE69934}" srcOrd="5" destOrd="0" presId="urn:microsoft.com/office/officeart/2005/8/layout/list1"/>
    <dgm:cxn modelId="{E8B76DDE-E62A-48F2-A508-A53C9A512B77}" type="presParOf" srcId="{726BFED6-59D2-4F7E-90B2-0814C54F0E71}" destId="{B6BC36D8-D5B0-4749-B56F-AC6C50C43627}" srcOrd="6" destOrd="0" presId="urn:microsoft.com/office/officeart/2005/8/layout/list1"/>
    <dgm:cxn modelId="{512D84AD-50CD-4CF8-B859-420E357CE4AD}" type="presParOf" srcId="{726BFED6-59D2-4F7E-90B2-0814C54F0E71}" destId="{A9C5514E-C0CC-4087-97E8-B41F6B78B93F}" srcOrd="7" destOrd="0" presId="urn:microsoft.com/office/officeart/2005/8/layout/list1"/>
    <dgm:cxn modelId="{5772C06E-3582-4869-891C-43A8F93AD1E4}" type="presParOf" srcId="{726BFED6-59D2-4F7E-90B2-0814C54F0E71}" destId="{C4A4F375-7775-43FE-A84B-C7034858CF08}" srcOrd="8" destOrd="0" presId="urn:microsoft.com/office/officeart/2005/8/layout/list1"/>
    <dgm:cxn modelId="{19ACE231-E9D6-479F-BD2A-5C484BFBBB98}" type="presParOf" srcId="{C4A4F375-7775-43FE-A84B-C7034858CF08}" destId="{C92DE1A0-3168-4763-A903-8E5FA92CAAE6}" srcOrd="0" destOrd="0" presId="urn:microsoft.com/office/officeart/2005/8/layout/list1"/>
    <dgm:cxn modelId="{60B1001F-6DF7-48E1-B0CB-814C12978930}" type="presParOf" srcId="{C4A4F375-7775-43FE-A84B-C7034858CF08}" destId="{2F73B3E7-093C-4126-B8C7-F2BC5B9CAE89}" srcOrd="1" destOrd="0" presId="urn:microsoft.com/office/officeart/2005/8/layout/list1"/>
    <dgm:cxn modelId="{17460262-164A-4BFD-B538-2FD9C8A49C1F}" type="presParOf" srcId="{726BFED6-59D2-4F7E-90B2-0814C54F0E71}" destId="{B60B4068-AF96-4FF5-8999-6A797DD7E154}" srcOrd="9" destOrd="0" presId="urn:microsoft.com/office/officeart/2005/8/layout/list1"/>
    <dgm:cxn modelId="{D09EDD69-02E5-4A5B-A721-116E68B45BF5}" type="presParOf" srcId="{726BFED6-59D2-4F7E-90B2-0814C54F0E71}" destId="{648844BC-2B82-499A-8401-F362C5C8B6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3794F34-CF38-4878-8BA7-B0E44BC4E8BE}">
      <dsp:nvSpPr>
        <dsp:cNvPr id="0" name=""/>
        <dsp:cNvSpPr/>
      </dsp:nvSpPr>
      <dsp:spPr>
        <a:xfrm>
          <a:off x="0" y="347161"/>
          <a:ext cx="8229600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BAB04-7C51-4F32-B3D9-6B3BFE861060}">
      <dsp:nvSpPr>
        <dsp:cNvPr id="0" name=""/>
        <dsp:cNvSpPr/>
      </dsp:nvSpPr>
      <dsp:spPr>
        <a:xfrm>
          <a:off x="411480" y="140521"/>
          <a:ext cx="7486055" cy="4132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When an exception occurs in method C, it throws the exception object to the runtime environment.</a:t>
          </a:r>
          <a:endParaRPr lang="en-IN" sz="1400" b="1" kern="1200" dirty="0">
            <a:latin typeface="Calibri" pitchFamily="34" charset="0"/>
            <a:cs typeface="Calibri" pitchFamily="34" charset="0"/>
          </a:endParaRPr>
        </a:p>
      </dsp:txBody>
      <dsp:txXfrm>
        <a:off x="411480" y="140521"/>
        <a:ext cx="7486055" cy="413280"/>
      </dsp:txXfrm>
    </dsp:sp>
    <dsp:sp modelId="{B6BC36D8-D5B0-4749-B56F-AC6C50C43627}">
      <dsp:nvSpPr>
        <dsp:cNvPr id="0" name=""/>
        <dsp:cNvSpPr/>
      </dsp:nvSpPr>
      <dsp:spPr>
        <a:xfrm>
          <a:off x="0" y="982202"/>
          <a:ext cx="8229600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1607181"/>
              <a:satOff val="-2411"/>
              <a:lumOff val="-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C5C34C-6965-41B3-8AB2-EFFE6BA44191}">
      <dsp:nvSpPr>
        <dsp:cNvPr id="0" name=""/>
        <dsp:cNvSpPr/>
      </dsp:nvSpPr>
      <dsp:spPr>
        <a:xfrm>
          <a:off x="411480" y="775561"/>
          <a:ext cx="7486055" cy="413280"/>
        </a:xfrm>
        <a:prstGeom prst="roundRect">
          <a:avLst/>
        </a:prstGeom>
        <a:solidFill>
          <a:schemeClr val="accent3">
            <a:hueOff val="1607181"/>
            <a:satOff val="-2411"/>
            <a:lumOff val="-3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The runtime environment then searches the entire call stack for a method that consists of a code block that can handle the exception.</a:t>
          </a:r>
          <a:endParaRPr lang="en-IN" sz="1400" b="1" kern="1200" dirty="0" smtClean="0">
            <a:latin typeface="Calibri" pitchFamily="34" charset="0"/>
            <a:cs typeface="Calibri" pitchFamily="34" charset="0"/>
          </a:endParaRPr>
        </a:p>
      </dsp:txBody>
      <dsp:txXfrm>
        <a:off x="411480" y="775561"/>
        <a:ext cx="7486055" cy="413280"/>
      </dsp:txXfrm>
    </dsp:sp>
    <dsp:sp modelId="{6C460B2E-B41F-4BE1-B515-98B1032B3945}">
      <dsp:nvSpPr>
        <dsp:cNvPr id="0" name=""/>
        <dsp:cNvSpPr/>
      </dsp:nvSpPr>
      <dsp:spPr>
        <a:xfrm>
          <a:off x="0" y="1617242"/>
          <a:ext cx="8229600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3214361"/>
              <a:satOff val="-4823"/>
              <a:lumOff val="-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92616B-573E-402D-8DA0-86C7108371DC}">
      <dsp:nvSpPr>
        <dsp:cNvPr id="0" name=""/>
        <dsp:cNvSpPr/>
      </dsp:nvSpPr>
      <dsp:spPr>
        <a:xfrm>
          <a:off x="411480" y="1410602"/>
          <a:ext cx="7437147" cy="413280"/>
        </a:xfrm>
        <a:prstGeom prst="roundRect">
          <a:avLst/>
        </a:prstGeom>
        <a:solidFill>
          <a:schemeClr val="accent3">
            <a:hueOff val="3214361"/>
            <a:satOff val="-4823"/>
            <a:lumOff val="-78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This block of code is called an exception handler.</a:t>
          </a:r>
          <a:endParaRPr lang="en-IN" sz="1400" b="1" kern="1200" dirty="0" smtClean="0">
            <a:latin typeface="Calibri" pitchFamily="34" charset="0"/>
            <a:cs typeface="Calibri" pitchFamily="34" charset="0"/>
          </a:endParaRPr>
        </a:p>
      </dsp:txBody>
      <dsp:txXfrm>
        <a:off x="411480" y="1410602"/>
        <a:ext cx="7437147" cy="413280"/>
      </dsp:txXfrm>
    </dsp:sp>
    <dsp:sp modelId="{298D1FD3-687E-44DB-AE4D-D25B7060CACB}">
      <dsp:nvSpPr>
        <dsp:cNvPr id="0" name=""/>
        <dsp:cNvSpPr/>
      </dsp:nvSpPr>
      <dsp:spPr>
        <a:xfrm>
          <a:off x="0" y="2252282"/>
          <a:ext cx="8229600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4821541"/>
              <a:satOff val="-7234"/>
              <a:lumOff val="-1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41D4DF-7F5A-409A-92B9-247F77930980}">
      <dsp:nvSpPr>
        <dsp:cNvPr id="0" name=""/>
        <dsp:cNvSpPr/>
      </dsp:nvSpPr>
      <dsp:spPr>
        <a:xfrm>
          <a:off x="411480" y="2045642"/>
          <a:ext cx="7437147" cy="413280"/>
        </a:xfrm>
        <a:prstGeom prst="roundRect">
          <a:avLst/>
        </a:prstGeom>
        <a:solidFill>
          <a:schemeClr val="accent3">
            <a:hueOff val="4821541"/>
            <a:satOff val="-7234"/>
            <a:lumOff val="-11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The runtime environment first searches the method in which the error occurred.</a:t>
          </a:r>
          <a:endParaRPr lang="en-IN" sz="1400" b="1" kern="1200" dirty="0" smtClean="0">
            <a:latin typeface="Calibri" pitchFamily="34" charset="0"/>
            <a:cs typeface="Calibri" pitchFamily="34" charset="0"/>
          </a:endParaRPr>
        </a:p>
      </dsp:txBody>
      <dsp:txXfrm>
        <a:off x="411480" y="2045642"/>
        <a:ext cx="7437147" cy="413280"/>
      </dsp:txXfrm>
    </dsp:sp>
    <dsp:sp modelId="{89977600-1767-4D05-95B4-0D310FD85ED7}">
      <dsp:nvSpPr>
        <dsp:cNvPr id="0" name=""/>
        <dsp:cNvSpPr/>
      </dsp:nvSpPr>
      <dsp:spPr>
        <a:xfrm>
          <a:off x="0" y="2887322"/>
          <a:ext cx="8229600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6428722"/>
              <a:satOff val="-9646"/>
              <a:lumOff val="-1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B340F1-7DF4-44CF-B011-AC46ED579E5D}">
      <dsp:nvSpPr>
        <dsp:cNvPr id="0" name=""/>
        <dsp:cNvSpPr/>
      </dsp:nvSpPr>
      <dsp:spPr>
        <a:xfrm>
          <a:off x="411480" y="2680682"/>
          <a:ext cx="7437089" cy="413280"/>
        </a:xfrm>
        <a:prstGeom prst="roundRect">
          <a:avLst/>
        </a:prstGeom>
        <a:solidFill>
          <a:schemeClr val="accent3">
            <a:hueOff val="6428722"/>
            <a:satOff val="-9646"/>
            <a:lumOff val="-15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If a handler is not found, it proceeds through the call stack in the reverse order in which the methods were invoked.</a:t>
          </a:r>
          <a:endParaRPr lang="en-IN" sz="1400" b="1" kern="1200" dirty="0" smtClean="0">
            <a:latin typeface="Calibri" pitchFamily="34" charset="0"/>
            <a:cs typeface="Calibri" pitchFamily="34" charset="0"/>
          </a:endParaRPr>
        </a:p>
      </dsp:txBody>
      <dsp:txXfrm>
        <a:off x="411480" y="2680682"/>
        <a:ext cx="7437089" cy="413280"/>
      </dsp:txXfrm>
    </dsp:sp>
    <dsp:sp modelId="{39EC007C-C5DD-470B-B881-738BEE43AF16}">
      <dsp:nvSpPr>
        <dsp:cNvPr id="0" name=""/>
        <dsp:cNvSpPr/>
      </dsp:nvSpPr>
      <dsp:spPr>
        <a:xfrm>
          <a:off x="0" y="3522362"/>
          <a:ext cx="8229600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8035903"/>
              <a:satOff val="-12057"/>
              <a:lumOff val="-1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40C78C-9305-408B-9D57-3A622359E2C4}">
      <dsp:nvSpPr>
        <dsp:cNvPr id="0" name=""/>
        <dsp:cNvSpPr/>
      </dsp:nvSpPr>
      <dsp:spPr>
        <a:xfrm>
          <a:off x="411480" y="3315722"/>
          <a:ext cx="7437147" cy="413280"/>
        </a:xfrm>
        <a:prstGeom prst="roundRect">
          <a:avLst/>
        </a:prstGeom>
        <a:solidFill>
          <a:schemeClr val="accent3">
            <a:hueOff val="8035903"/>
            <a:satOff val="-12057"/>
            <a:lumOff val="-1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When an appropriate handler is found, the runtime environment passes the exception to the handler.</a:t>
          </a:r>
          <a:endParaRPr lang="en-IN" sz="1400" b="1" kern="1200" dirty="0" smtClean="0">
            <a:latin typeface="Calibri" pitchFamily="34" charset="0"/>
            <a:cs typeface="Calibri" pitchFamily="34" charset="0"/>
          </a:endParaRPr>
        </a:p>
      </dsp:txBody>
      <dsp:txXfrm>
        <a:off x="411480" y="3315722"/>
        <a:ext cx="7437147" cy="413280"/>
      </dsp:txXfrm>
    </dsp:sp>
    <dsp:sp modelId="{1D2F6757-AF4B-4E52-BC63-051E25752973}">
      <dsp:nvSpPr>
        <dsp:cNvPr id="0" name=""/>
        <dsp:cNvSpPr/>
      </dsp:nvSpPr>
      <dsp:spPr>
        <a:xfrm>
          <a:off x="0" y="4157402"/>
          <a:ext cx="8229600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9643083"/>
              <a:satOff val="-14469"/>
              <a:lumOff val="-2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C53B15-AA46-4E49-AE19-846E1DCAC4CC}">
      <dsp:nvSpPr>
        <dsp:cNvPr id="0" name=""/>
        <dsp:cNvSpPr/>
      </dsp:nvSpPr>
      <dsp:spPr>
        <a:xfrm>
          <a:off x="411480" y="3950762"/>
          <a:ext cx="7437089" cy="413280"/>
        </a:xfrm>
        <a:prstGeom prst="roundRect">
          <a:avLst/>
        </a:prstGeom>
        <a:solidFill>
          <a:schemeClr val="accent3">
            <a:hueOff val="9643083"/>
            <a:satOff val="-14469"/>
            <a:lumOff val="-23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An appropriate exception handler is one that handles the same type of exception as the one thrown by the method. </a:t>
          </a:r>
          <a:endParaRPr lang="en-IN" sz="1400" b="1" kern="1200" dirty="0" smtClean="0">
            <a:latin typeface="Calibri" pitchFamily="34" charset="0"/>
            <a:cs typeface="Calibri" pitchFamily="34" charset="0"/>
          </a:endParaRPr>
        </a:p>
      </dsp:txBody>
      <dsp:txXfrm>
        <a:off x="411480" y="3950762"/>
        <a:ext cx="7437089" cy="413280"/>
      </dsp:txXfrm>
    </dsp:sp>
    <dsp:sp modelId="{30AB884E-55D0-4429-B013-0930860E4F07}">
      <dsp:nvSpPr>
        <dsp:cNvPr id="0" name=""/>
        <dsp:cNvSpPr/>
      </dsp:nvSpPr>
      <dsp:spPr>
        <a:xfrm>
          <a:off x="0" y="4792442"/>
          <a:ext cx="8229600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1A96B4-8F32-413D-8008-855AD41A9BE6}">
      <dsp:nvSpPr>
        <dsp:cNvPr id="0" name=""/>
        <dsp:cNvSpPr/>
      </dsp:nvSpPr>
      <dsp:spPr>
        <a:xfrm>
          <a:off x="411480" y="4585802"/>
          <a:ext cx="7437147" cy="413280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In this case, the exception handler is said to ‘catch’ the exception. </a:t>
          </a:r>
          <a:endParaRPr lang="en-IN" sz="1400" b="1" kern="1200" dirty="0" smtClean="0">
            <a:latin typeface="Calibri" pitchFamily="34" charset="0"/>
            <a:cs typeface="Calibri" pitchFamily="34" charset="0"/>
          </a:endParaRPr>
        </a:p>
      </dsp:txBody>
      <dsp:txXfrm>
        <a:off x="411480" y="4585802"/>
        <a:ext cx="7437147" cy="41328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3794F34-CF38-4878-8BA7-B0E44BC4E8BE}">
      <dsp:nvSpPr>
        <dsp:cNvPr id="0" name=""/>
        <dsp:cNvSpPr/>
      </dsp:nvSpPr>
      <dsp:spPr>
        <a:xfrm>
          <a:off x="0" y="351984"/>
          <a:ext cx="8229600" cy="3112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270764" rIns="63870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These are exceptions that are external to the application. 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The application usually cannot anticipate or recover from errors. 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For example, suppose the user specified correct file name for the file to be opened and the file exists on the system. 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However, the runtime fails to read the file due to some hardware or system malfunction. 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Such a condition of unsuccessful read throws the </a:t>
          </a:r>
          <a:r>
            <a:rPr lang="en-US" sz="1600" kern="1200" dirty="0" err="1" smtClean="0">
              <a:latin typeface="Courier New" pitchFamily="49" charset="0"/>
              <a:cs typeface="Courier New" pitchFamily="49" charset="0"/>
            </a:rPr>
            <a:t>java.io.IOError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 exception. 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In this case, the application may catch this exception and display an appropriate message to the user or leave it to the program to print a stack trace and exit. 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Errors are exceptions generated by </a:t>
          </a:r>
          <a:r>
            <a:rPr lang="en-US" sz="1600" kern="1200" dirty="0" smtClean="0">
              <a:latin typeface="Courier New" pitchFamily="49" charset="0"/>
              <a:cs typeface="Courier New" pitchFamily="49" charset="0"/>
            </a:rPr>
            <a:t>Error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 class and its subclasses.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</dsp:txBody>
      <dsp:txXfrm>
        <a:off x="0" y="351984"/>
        <a:ext cx="8229600" cy="3112200"/>
      </dsp:txXfrm>
    </dsp:sp>
    <dsp:sp modelId="{944BAB04-7C51-4F32-B3D9-6B3BFE861060}">
      <dsp:nvSpPr>
        <dsp:cNvPr id="0" name=""/>
        <dsp:cNvSpPr/>
      </dsp:nvSpPr>
      <dsp:spPr>
        <a:xfrm>
          <a:off x="411480" y="41015"/>
          <a:ext cx="5809628" cy="50284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Error</a:t>
          </a:r>
          <a:endParaRPr lang="en-IN" sz="1600" b="1" kern="1200" dirty="0">
            <a:latin typeface="Calibri" pitchFamily="34" charset="0"/>
            <a:cs typeface="Calibri" pitchFamily="34" charset="0"/>
          </a:endParaRPr>
        </a:p>
      </dsp:txBody>
      <dsp:txXfrm>
        <a:off x="411480" y="41015"/>
        <a:ext cx="5809628" cy="502848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3794F34-CF38-4878-8BA7-B0E44BC4E8BE}">
      <dsp:nvSpPr>
        <dsp:cNvPr id="0" name=""/>
        <dsp:cNvSpPr/>
      </dsp:nvSpPr>
      <dsp:spPr>
        <a:xfrm>
          <a:off x="0" y="245903"/>
          <a:ext cx="8229600" cy="302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208280" rIns="63870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These exceptions are internal to the application and usually the application cannot anticipate or recover from such exceptions. 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These exceptions usually indicate programming errors, such as logical errors or improper use of an API. 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For example, suppose a user specified the file name of the file to be opened.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 However, due to some logical error a </a:t>
          </a:r>
          <a:r>
            <a:rPr lang="en-US" sz="1600" kern="1200" dirty="0" smtClean="0">
              <a:latin typeface="Courier New" pitchFamily="49" charset="0"/>
              <a:cs typeface="Courier New" pitchFamily="49" charset="0"/>
            </a:rPr>
            <a:t>null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 is passed to the application, then the application will throw a </a:t>
          </a:r>
          <a:r>
            <a:rPr lang="en-US" sz="1600" kern="1200" dirty="0" err="1" smtClean="0">
              <a:latin typeface="Courier New" pitchFamily="49" charset="0"/>
              <a:cs typeface="Courier New" pitchFamily="49" charset="0"/>
            </a:rPr>
            <a:t>NullPointerException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. 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The application can choose to catch this exception and display appropriate message to the user or eliminate the error that caused the exception to occur. 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Runtime exceptions are indicated by </a:t>
          </a:r>
          <a:r>
            <a:rPr lang="en-US" sz="1600" kern="1200" dirty="0" err="1" smtClean="0">
              <a:latin typeface="Courier New" pitchFamily="49" charset="0"/>
              <a:cs typeface="Courier New" pitchFamily="49" charset="0"/>
            </a:rPr>
            <a:t>RuntimeException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 class and its subclasses.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</dsp:txBody>
      <dsp:txXfrm>
        <a:off x="0" y="245903"/>
        <a:ext cx="8229600" cy="3024000"/>
      </dsp:txXfrm>
    </dsp:sp>
    <dsp:sp modelId="{944BAB04-7C51-4F32-B3D9-6B3BFE861060}">
      <dsp:nvSpPr>
        <dsp:cNvPr id="0" name=""/>
        <dsp:cNvSpPr/>
      </dsp:nvSpPr>
      <dsp:spPr>
        <a:xfrm>
          <a:off x="411480" y="6696"/>
          <a:ext cx="5809628" cy="38680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Runtime Exception</a:t>
          </a:r>
          <a:endParaRPr lang="en-IN" sz="1600" b="1" kern="1200" dirty="0">
            <a:latin typeface="Calibri" pitchFamily="34" charset="0"/>
            <a:cs typeface="Calibri" pitchFamily="34" charset="0"/>
          </a:endParaRPr>
        </a:p>
      </dsp:txBody>
      <dsp:txXfrm>
        <a:off x="411480" y="6696"/>
        <a:ext cx="5809628" cy="386806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3794F34-CF38-4878-8BA7-B0E44BC4E8BE}">
      <dsp:nvSpPr>
        <dsp:cNvPr id="0" name=""/>
        <dsp:cNvSpPr/>
      </dsp:nvSpPr>
      <dsp:spPr>
        <a:xfrm>
          <a:off x="0" y="233469"/>
          <a:ext cx="8229600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BAB04-7C51-4F32-B3D9-6B3BFE861060}">
      <dsp:nvSpPr>
        <dsp:cNvPr id="0" name=""/>
        <dsp:cNvSpPr/>
      </dsp:nvSpPr>
      <dsp:spPr>
        <a:xfrm>
          <a:off x="411480" y="85869"/>
          <a:ext cx="7486055" cy="295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Errors and runtime exceptions are collectively known as unchecked exceptions.</a:t>
          </a:r>
          <a:endParaRPr lang="en-IN" sz="1400" b="1" kern="1200" dirty="0">
            <a:latin typeface="Calibri" pitchFamily="34" charset="0"/>
            <a:cs typeface="Calibri" pitchFamily="34" charset="0"/>
          </a:endParaRPr>
        </a:p>
      </dsp:txBody>
      <dsp:txXfrm>
        <a:off x="411480" y="85869"/>
        <a:ext cx="7486055" cy="295200"/>
      </dsp:txXfrm>
    </dsp:sp>
    <dsp:sp modelId="{B6BC36D8-D5B0-4749-B56F-AC6C50C43627}">
      <dsp:nvSpPr>
        <dsp:cNvPr id="0" name=""/>
        <dsp:cNvSpPr/>
      </dsp:nvSpPr>
      <dsp:spPr>
        <a:xfrm>
          <a:off x="0" y="687069"/>
          <a:ext cx="8229600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2812566"/>
              <a:satOff val="-4220"/>
              <a:lumOff val="-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C5C34C-6965-41B3-8AB2-EFFE6BA44191}">
      <dsp:nvSpPr>
        <dsp:cNvPr id="0" name=""/>
        <dsp:cNvSpPr/>
      </dsp:nvSpPr>
      <dsp:spPr>
        <a:xfrm>
          <a:off x="411480" y="539469"/>
          <a:ext cx="7486055" cy="295200"/>
        </a:xfrm>
        <a:prstGeom prst="roundRect">
          <a:avLst/>
        </a:prstGeom>
        <a:solidFill>
          <a:schemeClr val="accent3">
            <a:hueOff val="2812566"/>
            <a:satOff val="-4220"/>
            <a:lumOff val="-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In Java, </a:t>
          </a:r>
          <a:r>
            <a:rPr lang="en-US" sz="1400" b="0" kern="1200" dirty="0" smtClean="0">
              <a:latin typeface="Courier New" pitchFamily="49" charset="0"/>
              <a:cs typeface="Courier New" pitchFamily="49" charset="0"/>
            </a:rPr>
            <a:t>Object </a:t>
          </a: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class is the base class of the entire class hierarchy.</a:t>
          </a:r>
          <a:endParaRPr lang="en-IN" sz="1400" b="1" kern="1200" dirty="0" smtClean="0">
            <a:latin typeface="Calibri" pitchFamily="34" charset="0"/>
            <a:cs typeface="Calibri" pitchFamily="34" charset="0"/>
          </a:endParaRPr>
        </a:p>
      </dsp:txBody>
      <dsp:txXfrm>
        <a:off x="411480" y="539469"/>
        <a:ext cx="7486055" cy="295200"/>
      </dsp:txXfrm>
    </dsp:sp>
    <dsp:sp modelId="{6C460B2E-B41F-4BE1-B515-98B1032B3945}">
      <dsp:nvSpPr>
        <dsp:cNvPr id="0" name=""/>
        <dsp:cNvSpPr/>
      </dsp:nvSpPr>
      <dsp:spPr>
        <a:xfrm>
          <a:off x="0" y="1140669"/>
          <a:ext cx="8229600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92616B-573E-402D-8DA0-86C7108371DC}">
      <dsp:nvSpPr>
        <dsp:cNvPr id="0" name=""/>
        <dsp:cNvSpPr/>
      </dsp:nvSpPr>
      <dsp:spPr>
        <a:xfrm>
          <a:off x="411480" y="993069"/>
          <a:ext cx="7437147" cy="295200"/>
        </a:xfrm>
        <a:prstGeom prst="roundRec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err="1" smtClean="0">
              <a:latin typeface="Courier New" pitchFamily="49" charset="0"/>
              <a:cs typeface="Courier New" pitchFamily="49" charset="0"/>
            </a:rPr>
            <a:t>Throwable</a:t>
          </a: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 class is the base class of all the exception classes. </a:t>
          </a:r>
          <a:endParaRPr lang="en-IN" sz="1400" b="1" kern="1200" dirty="0" smtClean="0">
            <a:latin typeface="Calibri" pitchFamily="34" charset="0"/>
            <a:cs typeface="Calibri" pitchFamily="34" charset="0"/>
          </a:endParaRPr>
        </a:p>
      </dsp:txBody>
      <dsp:txXfrm>
        <a:off x="411480" y="993069"/>
        <a:ext cx="7437147" cy="295200"/>
      </dsp:txXfrm>
    </dsp:sp>
    <dsp:sp modelId="{DD042242-238F-4E32-8D4E-C4192F8A9F0B}">
      <dsp:nvSpPr>
        <dsp:cNvPr id="0" name=""/>
        <dsp:cNvSpPr/>
      </dsp:nvSpPr>
      <dsp:spPr>
        <a:xfrm>
          <a:off x="0" y="1594269"/>
          <a:ext cx="8229600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8437698"/>
              <a:satOff val="-12660"/>
              <a:lumOff val="-2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1A25B7-8790-4764-8CEA-2354BABEF059}">
      <dsp:nvSpPr>
        <dsp:cNvPr id="0" name=""/>
        <dsp:cNvSpPr/>
      </dsp:nvSpPr>
      <dsp:spPr>
        <a:xfrm>
          <a:off x="411480" y="1446669"/>
          <a:ext cx="7437147" cy="295200"/>
        </a:xfrm>
        <a:prstGeom prst="roundRect">
          <a:avLst/>
        </a:prstGeom>
        <a:solidFill>
          <a:schemeClr val="accent3">
            <a:hueOff val="8437698"/>
            <a:satOff val="-12660"/>
            <a:lumOff val="-2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smtClean="0">
              <a:latin typeface="Courier New" pitchFamily="49" charset="0"/>
              <a:cs typeface="Courier New" pitchFamily="49" charset="0"/>
            </a:rPr>
            <a:t>Object</a:t>
          </a: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 class is the base class of </a:t>
          </a:r>
          <a:r>
            <a:rPr lang="en-US" sz="1400" b="0" kern="1200" dirty="0" err="1" smtClean="0">
              <a:latin typeface="Courier New" pitchFamily="49" charset="0"/>
              <a:cs typeface="Courier New" pitchFamily="49" charset="0"/>
            </a:rPr>
            <a:t>Throwable</a:t>
          </a: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. </a:t>
          </a:r>
          <a:endParaRPr lang="en-IN" sz="1400" b="1" kern="1200" dirty="0" smtClean="0">
            <a:latin typeface="Calibri" pitchFamily="34" charset="0"/>
            <a:cs typeface="Calibri" pitchFamily="34" charset="0"/>
          </a:endParaRPr>
        </a:p>
      </dsp:txBody>
      <dsp:txXfrm>
        <a:off x="411480" y="1446669"/>
        <a:ext cx="7437147" cy="295200"/>
      </dsp:txXfrm>
    </dsp:sp>
    <dsp:sp modelId="{05BB580B-4C2B-45AB-B4B7-B915CC849745}">
      <dsp:nvSpPr>
        <dsp:cNvPr id="0" name=""/>
        <dsp:cNvSpPr/>
      </dsp:nvSpPr>
      <dsp:spPr>
        <a:xfrm>
          <a:off x="0" y="2047869"/>
          <a:ext cx="8229600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EDC5DB-D559-4FAB-83D6-E1DCCEB577D6}">
      <dsp:nvSpPr>
        <dsp:cNvPr id="0" name=""/>
        <dsp:cNvSpPr/>
      </dsp:nvSpPr>
      <dsp:spPr>
        <a:xfrm>
          <a:off x="411480" y="1900269"/>
          <a:ext cx="7437147" cy="295200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err="1" smtClean="0">
              <a:latin typeface="Courier New" pitchFamily="49" charset="0"/>
              <a:cs typeface="Courier New" pitchFamily="49" charset="0"/>
            </a:rPr>
            <a:t>Throwable</a:t>
          </a: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 class has two direct subclasses namely, </a:t>
          </a:r>
          <a:r>
            <a:rPr lang="en-US" sz="1400" b="0" kern="1200" dirty="0" smtClean="0">
              <a:latin typeface="Courier New" pitchFamily="49" charset="0"/>
              <a:cs typeface="Courier New" pitchFamily="49" charset="0"/>
            </a:rPr>
            <a:t>Exception</a:t>
          </a: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 and </a:t>
          </a:r>
          <a:r>
            <a:rPr lang="en-US" sz="1400" b="0" kern="1200" dirty="0" smtClean="0">
              <a:latin typeface="Courier New" pitchFamily="49" charset="0"/>
              <a:cs typeface="Courier New" pitchFamily="49" charset="0"/>
            </a:rPr>
            <a:t>Error</a:t>
          </a: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.</a:t>
          </a:r>
          <a:endParaRPr lang="en-IN" sz="1400" b="1" kern="1200" dirty="0" smtClean="0">
            <a:latin typeface="Calibri" pitchFamily="34" charset="0"/>
            <a:cs typeface="Calibri" pitchFamily="34" charset="0"/>
          </a:endParaRPr>
        </a:p>
      </dsp:txBody>
      <dsp:txXfrm>
        <a:off x="411480" y="1900269"/>
        <a:ext cx="7437147" cy="295200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3794F34-CF38-4878-8BA7-B0E44BC4E8BE}">
      <dsp:nvSpPr>
        <dsp:cNvPr id="0" name=""/>
        <dsp:cNvSpPr/>
      </dsp:nvSpPr>
      <dsp:spPr>
        <a:xfrm>
          <a:off x="0" y="374790"/>
          <a:ext cx="82296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BAB04-7C51-4F32-B3D9-6B3BFE861060}">
      <dsp:nvSpPr>
        <dsp:cNvPr id="0" name=""/>
        <dsp:cNvSpPr/>
      </dsp:nvSpPr>
      <dsp:spPr>
        <a:xfrm>
          <a:off x="411480" y="20550"/>
          <a:ext cx="7638426" cy="7084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The </a:t>
          </a:r>
          <a:r>
            <a:rPr lang="en-US" sz="1600" b="0" kern="1200" dirty="0" smtClean="0">
              <a:latin typeface="Courier New" pitchFamily="49" charset="0"/>
              <a:cs typeface="Courier New" pitchFamily="49" charset="0"/>
            </a:rPr>
            <a:t>try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 statement must be followed by at least one </a:t>
          </a:r>
          <a:r>
            <a:rPr lang="en-US" sz="1600" b="0" kern="1200" dirty="0" smtClean="0">
              <a:latin typeface="Courier New" pitchFamily="49" charset="0"/>
              <a:cs typeface="Courier New" pitchFamily="49" charset="0"/>
            </a:rPr>
            <a:t>catch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 or a </a:t>
          </a:r>
          <a:r>
            <a:rPr lang="en-US" sz="1600" b="0" kern="1200" dirty="0" smtClean="0">
              <a:latin typeface="Courier New" pitchFamily="49" charset="0"/>
              <a:cs typeface="Courier New" pitchFamily="49" charset="0"/>
            </a:rPr>
            <a:t>finally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 block.</a:t>
          </a:r>
          <a:endParaRPr lang="en-IN" sz="1600" b="0" kern="1200" dirty="0">
            <a:latin typeface="Courier New" pitchFamily="49" charset="0"/>
            <a:cs typeface="Courier New" pitchFamily="49" charset="0"/>
          </a:endParaRPr>
        </a:p>
      </dsp:txBody>
      <dsp:txXfrm>
        <a:off x="411480" y="20550"/>
        <a:ext cx="7638426" cy="708480"/>
      </dsp:txXfrm>
    </dsp:sp>
    <dsp:sp modelId="{B6BC36D8-D5B0-4749-B56F-AC6C50C43627}">
      <dsp:nvSpPr>
        <dsp:cNvPr id="0" name=""/>
        <dsp:cNvSpPr/>
      </dsp:nvSpPr>
      <dsp:spPr>
        <a:xfrm>
          <a:off x="0" y="1463430"/>
          <a:ext cx="82296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1116192"/>
              <a:satOff val="6725"/>
              <a:lumOff val="5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C5C34C-6965-41B3-8AB2-EFFE6BA44191}">
      <dsp:nvSpPr>
        <dsp:cNvPr id="0" name=""/>
        <dsp:cNvSpPr/>
      </dsp:nvSpPr>
      <dsp:spPr>
        <a:xfrm>
          <a:off x="411480" y="1109190"/>
          <a:ext cx="7638426" cy="708480"/>
        </a:xfrm>
        <a:prstGeom prst="roundRect">
          <a:avLst/>
        </a:prstGeom>
        <a:solidFill>
          <a:schemeClr val="accent4">
            <a:hueOff val="-1116192"/>
            <a:satOff val="6725"/>
            <a:lumOff val="5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Use the </a:t>
          </a:r>
          <a:r>
            <a:rPr lang="en-US" sz="1600" b="0" kern="1200" dirty="0" smtClean="0">
              <a:latin typeface="Courier New" pitchFamily="49" charset="0"/>
              <a:cs typeface="Courier New" pitchFamily="49" charset="0"/>
            </a:rPr>
            <a:t>throw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 statement to throw an exception that a method does not handle by itself along with the </a:t>
          </a:r>
          <a:r>
            <a:rPr lang="en-US" sz="1600" b="0" kern="1200" dirty="0" smtClean="0">
              <a:latin typeface="Courier New" pitchFamily="49" charset="0"/>
              <a:cs typeface="Courier New" pitchFamily="49" charset="0"/>
            </a:rPr>
            <a:t>throws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 clause in the method declaration.</a:t>
          </a:r>
          <a:endParaRPr lang="en-IN" sz="1600" b="1" kern="1200" dirty="0">
            <a:latin typeface="Calibri" pitchFamily="34" charset="0"/>
            <a:cs typeface="Calibri" pitchFamily="34" charset="0"/>
          </a:endParaRPr>
        </a:p>
      </dsp:txBody>
      <dsp:txXfrm>
        <a:off x="411480" y="1109190"/>
        <a:ext cx="7638426" cy="708480"/>
      </dsp:txXfrm>
    </dsp:sp>
    <dsp:sp modelId="{648844BC-2B82-499A-8401-F362C5C8B66A}">
      <dsp:nvSpPr>
        <dsp:cNvPr id="0" name=""/>
        <dsp:cNvSpPr/>
      </dsp:nvSpPr>
      <dsp:spPr>
        <a:xfrm>
          <a:off x="0" y="2552070"/>
          <a:ext cx="82296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73B3E7-093C-4126-B8C7-F2BC5B9CAE89}">
      <dsp:nvSpPr>
        <dsp:cNvPr id="0" name=""/>
        <dsp:cNvSpPr/>
      </dsp:nvSpPr>
      <dsp:spPr>
        <a:xfrm>
          <a:off x="411480" y="2197830"/>
          <a:ext cx="7690100" cy="708480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The </a:t>
          </a:r>
          <a:r>
            <a:rPr lang="en-US" sz="1600" b="0" kern="1200" dirty="0" smtClean="0">
              <a:latin typeface="Courier New" pitchFamily="49" charset="0"/>
              <a:cs typeface="Courier New" pitchFamily="49" charset="0"/>
            </a:rPr>
            <a:t>finally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 block must be used to write clean up code.</a:t>
          </a:r>
          <a:endParaRPr lang="en-IN" sz="1600" b="1" kern="1200" dirty="0">
            <a:latin typeface="Calibri" pitchFamily="34" charset="0"/>
            <a:cs typeface="Calibri" pitchFamily="34" charset="0"/>
          </a:endParaRPr>
        </a:p>
      </dsp:txBody>
      <dsp:txXfrm>
        <a:off x="411480" y="2197830"/>
        <a:ext cx="7690100" cy="708480"/>
      </dsp:txXfrm>
    </dsp:sp>
    <dsp:sp modelId="{24B2535B-34C0-488C-BE6D-3BA1E7CC4923}">
      <dsp:nvSpPr>
        <dsp:cNvPr id="0" name=""/>
        <dsp:cNvSpPr/>
      </dsp:nvSpPr>
      <dsp:spPr>
        <a:xfrm>
          <a:off x="0" y="3640710"/>
          <a:ext cx="8229600" cy="812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3348577"/>
              <a:satOff val="20174"/>
              <a:lumOff val="16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499872" rIns="63870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Calibri" pitchFamily="34" charset="0"/>
              <a:cs typeface="Calibri" pitchFamily="34" charset="0"/>
            </a:rPr>
            <a:t>The compiler will raise an error message if the caller does not handle the exception.</a:t>
          </a:r>
          <a:endParaRPr lang="en-US" sz="1400" kern="1200" dirty="0">
            <a:latin typeface="Calibri" pitchFamily="34" charset="0"/>
            <a:cs typeface="Calibri" pitchFamily="34" charset="0"/>
          </a:endParaRPr>
        </a:p>
      </dsp:txBody>
      <dsp:txXfrm>
        <a:off x="0" y="3640710"/>
        <a:ext cx="8229600" cy="812700"/>
      </dsp:txXfrm>
    </dsp:sp>
    <dsp:sp modelId="{9B9131A5-5836-49A4-9A13-712584F36D84}">
      <dsp:nvSpPr>
        <dsp:cNvPr id="0" name=""/>
        <dsp:cNvSpPr/>
      </dsp:nvSpPr>
      <dsp:spPr>
        <a:xfrm>
          <a:off x="411480" y="3286470"/>
          <a:ext cx="7690100" cy="708480"/>
        </a:xfrm>
        <a:prstGeom prst="roundRect">
          <a:avLst/>
        </a:prstGeom>
        <a:solidFill>
          <a:schemeClr val="accent4">
            <a:hueOff val="-3348577"/>
            <a:satOff val="20174"/>
            <a:lumOff val="16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The </a:t>
          </a:r>
          <a:r>
            <a:rPr lang="en-US" sz="1600" b="0" kern="1200" dirty="0" smtClean="0">
              <a:latin typeface="Courier New" pitchFamily="49" charset="0"/>
              <a:cs typeface="Courier New" pitchFamily="49" charset="0"/>
            </a:rPr>
            <a:t>Exception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 subclasses should be used when the caller of the method is expected to handle the exception.</a:t>
          </a:r>
          <a:endParaRPr lang="en-IN" sz="1600" b="1" kern="1200" dirty="0">
            <a:latin typeface="Calibri" pitchFamily="34" charset="0"/>
            <a:cs typeface="Calibri" pitchFamily="34" charset="0"/>
          </a:endParaRPr>
        </a:p>
      </dsp:txBody>
      <dsp:txXfrm>
        <a:off x="411480" y="3286470"/>
        <a:ext cx="7690100" cy="708480"/>
      </dsp:txXfrm>
    </dsp:sp>
    <dsp:sp modelId="{6F4C4803-C8BA-4693-965D-DB1B5676689A}">
      <dsp:nvSpPr>
        <dsp:cNvPr id="0" name=""/>
        <dsp:cNvSpPr/>
      </dsp:nvSpPr>
      <dsp:spPr>
        <a:xfrm>
          <a:off x="0" y="4937249"/>
          <a:ext cx="82296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7D6E5-3839-4604-A6A7-013B76004844}">
      <dsp:nvSpPr>
        <dsp:cNvPr id="0" name=""/>
        <dsp:cNvSpPr/>
      </dsp:nvSpPr>
      <dsp:spPr>
        <a:xfrm>
          <a:off x="411480" y="4583010"/>
          <a:ext cx="7690100" cy="70848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Subclasses of </a:t>
          </a:r>
          <a:r>
            <a:rPr lang="en-US" sz="1600" b="0" kern="1200" dirty="0" err="1" smtClean="0">
              <a:latin typeface="Courier New" pitchFamily="49" charset="0"/>
              <a:cs typeface="Courier New" pitchFamily="49" charset="0"/>
            </a:rPr>
            <a:t>RuntimeException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 class can be used to indicate programming errors such as </a:t>
          </a:r>
          <a:r>
            <a:rPr lang="en-US" sz="1600" b="0" kern="1200" dirty="0" err="1" smtClean="0">
              <a:latin typeface="Courier New" pitchFamily="49" charset="0"/>
              <a:cs typeface="Courier New" pitchFamily="49" charset="0"/>
            </a:rPr>
            <a:t>IllegalArgumentException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, </a:t>
          </a:r>
          <a:r>
            <a:rPr lang="en-US" sz="1600" b="0" kern="1200" dirty="0" err="1" smtClean="0">
              <a:latin typeface="Courier New" pitchFamily="49" charset="0"/>
              <a:cs typeface="Courier New" pitchFamily="49" charset="0"/>
            </a:rPr>
            <a:t>UnsupportedOperationException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, and so on.</a:t>
          </a:r>
          <a:endParaRPr lang="en-US" sz="1600" b="1" kern="1200" dirty="0">
            <a:latin typeface="Calibri" pitchFamily="34" charset="0"/>
            <a:cs typeface="Calibri" pitchFamily="34" charset="0"/>
          </a:endParaRPr>
        </a:p>
      </dsp:txBody>
      <dsp:txXfrm>
        <a:off x="411480" y="4583010"/>
        <a:ext cx="7690100" cy="708480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3794F34-CF38-4878-8BA7-B0E44BC4E8BE}">
      <dsp:nvSpPr>
        <dsp:cNvPr id="0" name=""/>
        <dsp:cNvSpPr/>
      </dsp:nvSpPr>
      <dsp:spPr>
        <a:xfrm>
          <a:off x="0" y="432232"/>
          <a:ext cx="8229600" cy="1719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541528" rIns="63870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Calibri" pitchFamily="34" charset="0"/>
              <a:cs typeface="Calibri" pitchFamily="34" charset="0"/>
            </a:rPr>
            <a:t>Since, </a:t>
          </a:r>
          <a:r>
            <a:rPr lang="en-US" sz="1400" kern="1200" dirty="0" smtClean="0">
              <a:latin typeface="Courier New" pitchFamily="49" charset="0"/>
              <a:cs typeface="Courier New" pitchFamily="49" charset="0"/>
            </a:rPr>
            <a:t>Error</a:t>
          </a:r>
          <a:r>
            <a:rPr lang="en-US" sz="1400" kern="1200" dirty="0" smtClean="0">
              <a:latin typeface="Calibri" pitchFamily="34" charset="0"/>
              <a:cs typeface="Calibri" pitchFamily="34" charset="0"/>
            </a:rPr>
            <a:t> and </a:t>
          </a:r>
          <a:r>
            <a:rPr lang="en-US" sz="1400" kern="1200" dirty="0" smtClean="0">
              <a:latin typeface="Courier New" pitchFamily="49" charset="0"/>
              <a:cs typeface="Courier New" pitchFamily="49" charset="0"/>
            </a:rPr>
            <a:t>Exception</a:t>
          </a:r>
          <a:r>
            <a:rPr lang="en-US" sz="1400" kern="1200" dirty="0" smtClean="0">
              <a:latin typeface="Calibri" pitchFamily="34" charset="0"/>
              <a:cs typeface="Calibri" pitchFamily="34" charset="0"/>
            </a:rPr>
            <a:t> class can catch all exception of its subclasses including </a:t>
          </a:r>
          <a:r>
            <a:rPr lang="en-US" sz="1400" kern="1200" dirty="0" err="1" smtClean="0">
              <a:latin typeface="Courier New" pitchFamily="49" charset="0"/>
              <a:cs typeface="Courier New" pitchFamily="49" charset="0"/>
            </a:rPr>
            <a:t>RuntimeException</a:t>
          </a:r>
          <a:r>
            <a:rPr lang="en-US" sz="1400" kern="1200" dirty="0" smtClean="0">
              <a:latin typeface="Calibri" pitchFamily="34" charset="0"/>
              <a:cs typeface="Calibri" pitchFamily="34" charset="0"/>
            </a:rPr>
            <a:t>, the runtime behavior of such a code often becomes vague when global exception classes are caught. </a:t>
          </a:r>
          <a:endParaRPr lang="en-US" sz="1400" kern="1200" dirty="0">
            <a:latin typeface="Calibri" pitchFamily="34" charset="0"/>
            <a:cs typeface="Calibri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Calibri" pitchFamily="34" charset="0"/>
              <a:cs typeface="Calibri" pitchFamily="34" charset="0"/>
            </a:rPr>
            <a:t>For example, one would not want to catch the </a:t>
          </a:r>
          <a:r>
            <a:rPr lang="en-US" sz="1400" kern="1200" dirty="0" err="1" smtClean="0">
              <a:latin typeface="Courier New" pitchFamily="49" charset="0"/>
              <a:cs typeface="Courier New" pitchFamily="49" charset="0"/>
            </a:rPr>
            <a:t>OutOfMemoryError</a:t>
          </a:r>
          <a:r>
            <a:rPr lang="en-US" sz="1400" kern="1200" dirty="0" smtClean="0">
              <a:latin typeface="Calibri" pitchFamily="34" charset="0"/>
              <a:cs typeface="Calibri" pitchFamily="34" charset="0"/>
            </a:rPr>
            <a:t>. </a:t>
          </a:r>
          <a:endParaRPr lang="en-US" sz="1400" kern="1200" dirty="0">
            <a:latin typeface="Calibri" pitchFamily="34" charset="0"/>
            <a:cs typeface="Calibri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Calibri" pitchFamily="34" charset="0"/>
              <a:cs typeface="Calibri" pitchFamily="34" charset="0"/>
            </a:rPr>
            <a:t>How can one possible handle such an exception?</a:t>
          </a:r>
          <a:endParaRPr lang="en-US" sz="1400" kern="1200" dirty="0">
            <a:latin typeface="Calibri" pitchFamily="34" charset="0"/>
            <a:cs typeface="Calibri" pitchFamily="34" charset="0"/>
          </a:endParaRPr>
        </a:p>
      </dsp:txBody>
      <dsp:txXfrm>
        <a:off x="0" y="432232"/>
        <a:ext cx="8229600" cy="1719900"/>
      </dsp:txXfrm>
    </dsp:sp>
    <dsp:sp modelId="{944BAB04-7C51-4F32-B3D9-6B3BFE861060}">
      <dsp:nvSpPr>
        <dsp:cNvPr id="0" name=""/>
        <dsp:cNvSpPr/>
      </dsp:nvSpPr>
      <dsp:spPr>
        <a:xfrm>
          <a:off x="411480" y="48472"/>
          <a:ext cx="7638426" cy="7675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Avoid using the </a:t>
          </a:r>
          <a:r>
            <a:rPr lang="en-US" sz="1600" b="0" kern="1200" dirty="0" err="1" smtClean="0">
              <a:latin typeface="Courier New" pitchFamily="49" charset="0"/>
              <a:cs typeface="Courier New" pitchFamily="49" charset="0"/>
            </a:rPr>
            <a:t>java.lang.Exception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 or</a:t>
          </a:r>
          <a:r>
            <a:rPr lang="en-US" sz="1600" b="0" kern="12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en-US" sz="1600" b="0" kern="1200" dirty="0" err="1" smtClean="0">
              <a:latin typeface="Courier New" pitchFamily="49" charset="0"/>
              <a:cs typeface="Courier New" pitchFamily="49" charset="0"/>
            </a:rPr>
            <a:t>java.lang.Throwable</a:t>
          </a:r>
          <a:r>
            <a:rPr lang="en-US" sz="1600" b="0" kern="12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class to catch exceptions that cannot be handled.</a:t>
          </a:r>
          <a:endParaRPr lang="en-IN" sz="1600" b="0" kern="1200" dirty="0">
            <a:latin typeface="Courier New" pitchFamily="49" charset="0"/>
            <a:cs typeface="Courier New" pitchFamily="49" charset="0"/>
          </a:endParaRPr>
        </a:p>
      </dsp:txBody>
      <dsp:txXfrm>
        <a:off x="411480" y="48472"/>
        <a:ext cx="7638426" cy="767520"/>
      </dsp:txXfrm>
    </dsp:sp>
    <dsp:sp modelId="{B6BC36D8-D5B0-4749-B56F-AC6C50C43627}">
      <dsp:nvSpPr>
        <dsp:cNvPr id="0" name=""/>
        <dsp:cNvSpPr/>
      </dsp:nvSpPr>
      <dsp:spPr>
        <a:xfrm>
          <a:off x="0" y="2676292"/>
          <a:ext cx="8229600" cy="1044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541528" rIns="63870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Calibri" pitchFamily="34" charset="0"/>
              <a:cs typeface="Calibri" pitchFamily="34" charset="0"/>
            </a:rPr>
            <a:t>All necessary data must be passed to the constructor of the exception class which can be helpful to understand and solve the problem.</a:t>
          </a:r>
          <a:endParaRPr lang="en-US" sz="1400" kern="1200" dirty="0">
            <a:latin typeface="Calibri" pitchFamily="34" charset="0"/>
            <a:cs typeface="Calibri" pitchFamily="34" charset="0"/>
          </a:endParaRPr>
        </a:p>
      </dsp:txBody>
      <dsp:txXfrm>
        <a:off x="0" y="2676292"/>
        <a:ext cx="8229600" cy="1044225"/>
      </dsp:txXfrm>
    </dsp:sp>
    <dsp:sp modelId="{0BC5C34C-6965-41B3-8AB2-EFFE6BA44191}">
      <dsp:nvSpPr>
        <dsp:cNvPr id="0" name=""/>
        <dsp:cNvSpPr/>
      </dsp:nvSpPr>
      <dsp:spPr>
        <a:xfrm>
          <a:off x="411480" y="2292532"/>
          <a:ext cx="7638426" cy="767520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Provide appropriate message along with the default message when an exception occurs.</a:t>
          </a:r>
          <a:endParaRPr lang="en-IN" sz="1600" b="1" kern="1200" dirty="0">
            <a:latin typeface="Calibri" pitchFamily="34" charset="0"/>
            <a:cs typeface="Calibri" pitchFamily="34" charset="0"/>
          </a:endParaRPr>
        </a:p>
      </dsp:txBody>
      <dsp:txXfrm>
        <a:off x="411480" y="2292532"/>
        <a:ext cx="7638426" cy="767520"/>
      </dsp:txXfrm>
    </dsp:sp>
    <dsp:sp modelId="{648844BC-2B82-499A-8401-F362C5C8B66A}">
      <dsp:nvSpPr>
        <dsp:cNvPr id="0" name=""/>
        <dsp:cNvSpPr/>
      </dsp:nvSpPr>
      <dsp:spPr>
        <a:xfrm>
          <a:off x="0" y="4244677"/>
          <a:ext cx="8229600" cy="1269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541528" rIns="63870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Calibri" pitchFamily="34" charset="0"/>
              <a:cs typeface="Calibri" pitchFamily="34" charset="0"/>
            </a:rPr>
            <a:t>If the caller can perform the corrective action, the condition must be rectified there itself.</a:t>
          </a:r>
          <a:endParaRPr lang="en-US" sz="1400" kern="1200" dirty="0">
            <a:latin typeface="Calibri" pitchFamily="34" charset="0"/>
            <a:cs typeface="Calibri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Calibri" pitchFamily="34" charset="0"/>
              <a:cs typeface="Calibri" pitchFamily="34" charset="0"/>
            </a:rPr>
            <a:t>Propagating </a:t>
          </a:r>
          <a:r>
            <a:rPr lang="en-US" sz="1400" kern="1200" dirty="0" smtClean="0">
              <a:latin typeface="Calibri" pitchFamily="34" charset="0"/>
              <a:cs typeface="Calibri" pitchFamily="34" charset="0"/>
            </a:rPr>
            <a:t>the exception further away from the source leads to difficulty in tracing the source of the exception.</a:t>
          </a:r>
          <a:endParaRPr lang="en-US" sz="1400" kern="1200" dirty="0">
            <a:latin typeface="Calibri" pitchFamily="34" charset="0"/>
            <a:cs typeface="Calibri" pitchFamily="34" charset="0"/>
          </a:endParaRPr>
        </a:p>
      </dsp:txBody>
      <dsp:txXfrm>
        <a:off x="0" y="4244677"/>
        <a:ext cx="8229600" cy="1269450"/>
      </dsp:txXfrm>
    </dsp:sp>
    <dsp:sp modelId="{2F73B3E7-093C-4126-B8C7-F2BC5B9CAE89}">
      <dsp:nvSpPr>
        <dsp:cNvPr id="0" name=""/>
        <dsp:cNvSpPr/>
      </dsp:nvSpPr>
      <dsp:spPr>
        <a:xfrm>
          <a:off x="411480" y="3860917"/>
          <a:ext cx="7690100" cy="76752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Try to handle the exception as near to the source code as possible.</a:t>
          </a:r>
          <a:endParaRPr lang="en-IN" sz="1600" b="1" kern="1200" dirty="0">
            <a:latin typeface="Calibri" pitchFamily="34" charset="0"/>
            <a:cs typeface="Calibri" pitchFamily="34" charset="0"/>
          </a:endParaRPr>
        </a:p>
      </dsp:txBody>
      <dsp:txXfrm>
        <a:off x="411480" y="3860917"/>
        <a:ext cx="7690100" cy="767520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3794F34-CF38-4878-8BA7-B0E44BC4E8BE}">
      <dsp:nvSpPr>
        <dsp:cNvPr id="0" name=""/>
        <dsp:cNvSpPr/>
      </dsp:nvSpPr>
      <dsp:spPr>
        <a:xfrm>
          <a:off x="0" y="418027"/>
          <a:ext cx="8229600" cy="1913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562356" rIns="63870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Calibri" pitchFamily="34" charset="0"/>
              <a:cs typeface="Calibri" pitchFamily="34" charset="0"/>
            </a:rPr>
            <a:t>For example, a method that is designed to return a zero, one, or an object can be modified to return </a:t>
          </a:r>
          <a:r>
            <a:rPr lang="en-US" sz="1400" kern="1200" dirty="0" smtClean="0">
              <a:latin typeface="Courier New" pitchFamily="49" charset="0"/>
              <a:cs typeface="Courier New" pitchFamily="49" charset="0"/>
            </a:rPr>
            <a:t>null</a:t>
          </a:r>
          <a:r>
            <a:rPr lang="en-US" sz="1400" kern="1200" dirty="0" smtClean="0">
              <a:latin typeface="Calibri" pitchFamily="34" charset="0"/>
              <a:cs typeface="Calibri" pitchFamily="34" charset="0"/>
            </a:rPr>
            <a:t> instead of raising an exception when it does not return any of the specified values.</a:t>
          </a:r>
          <a:endParaRPr lang="en-US" sz="1400" kern="1200" dirty="0">
            <a:latin typeface="Calibri" pitchFamily="34" charset="0"/>
            <a:cs typeface="Calibri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Calibri" pitchFamily="34" charset="0"/>
              <a:cs typeface="Calibri" pitchFamily="34" charset="0"/>
            </a:rPr>
            <a:t>However, a disconnected database is a critical situation for which no alternative can be provided. </a:t>
          </a:r>
          <a:endParaRPr lang="en-US" sz="1400" kern="1200" dirty="0">
            <a:latin typeface="Calibri" pitchFamily="34" charset="0"/>
            <a:cs typeface="Calibri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Calibri" pitchFamily="34" charset="0"/>
              <a:cs typeface="Calibri" pitchFamily="34" charset="0"/>
            </a:rPr>
            <a:t>In such a case, exception must be raised.</a:t>
          </a:r>
          <a:endParaRPr lang="en-US" sz="1400" kern="1200" dirty="0">
            <a:latin typeface="Calibri" pitchFamily="34" charset="0"/>
            <a:cs typeface="Calibri" pitchFamily="34" charset="0"/>
          </a:endParaRPr>
        </a:p>
      </dsp:txBody>
      <dsp:txXfrm>
        <a:off x="0" y="418027"/>
        <a:ext cx="8229600" cy="1913625"/>
      </dsp:txXfrm>
    </dsp:sp>
    <dsp:sp modelId="{944BAB04-7C51-4F32-B3D9-6B3BFE861060}">
      <dsp:nvSpPr>
        <dsp:cNvPr id="0" name=""/>
        <dsp:cNvSpPr/>
      </dsp:nvSpPr>
      <dsp:spPr>
        <a:xfrm>
          <a:off x="411480" y="19507"/>
          <a:ext cx="7638426" cy="7970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Exceptions should not be used to indicate normal branching conditions that may alter the flow of code invocation.</a:t>
          </a:r>
          <a:endParaRPr lang="en-IN" sz="1600" b="0" kern="1200" dirty="0">
            <a:latin typeface="Courier New" pitchFamily="49" charset="0"/>
            <a:cs typeface="Courier New" pitchFamily="49" charset="0"/>
          </a:endParaRPr>
        </a:p>
      </dsp:txBody>
      <dsp:txXfrm>
        <a:off x="411480" y="19507"/>
        <a:ext cx="7638426" cy="797040"/>
      </dsp:txXfrm>
    </dsp:sp>
    <dsp:sp modelId="{B6BC36D8-D5B0-4749-B56F-AC6C50C43627}">
      <dsp:nvSpPr>
        <dsp:cNvPr id="0" name=""/>
        <dsp:cNvSpPr/>
      </dsp:nvSpPr>
      <dsp:spPr>
        <a:xfrm>
          <a:off x="0" y="2875972"/>
          <a:ext cx="8229600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562356" rIns="63870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400" kern="1200" dirty="0">
            <a:latin typeface="Calibri" pitchFamily="34" charset="0"/>
            <a:cs typeface="Calibri" pitchFamily="34" charset="0"/>
          </a:endParaRPr>
        </a:p>
      </dsp:txBody>
      <dsp:txXfrm>
        <a:off x="0" y="2875972"/>
        <a:ext cx="8229600" cy="680400"/>
      </dsp:txXfrm>
    </dsp:sp>
    <dsp:sp modelId="{0BC5C34C-6965-41B3-8AB2-EFFE6BA44191}">
      <dsp:nvSpPr>
        <dsp:cNvPr id="0" name=""/>
        <dsp:cNvSpPr/>
      </dsp:nvSpPr>
      <dsp:spPr>
        <a:xfrm>
          <a:off x="411480" y="2477452"/>
          <a:ext cx="7638426" cy="797040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Repeated re-throwing of the same exception must be avoided as it may slow down programs that are known for frequently raising exceptions.</a:t>
          </a:r>
          <a:endParaRPr lang="en-IN" sz="1600" b="1" kern="1200" dirty="0">
            <a:latin typeface="Calibri" pitchFamily="34" charset="0"/>
            <a:cs typeface="Calibri" pitchFamily="34" charset="0"/>
          </a:endParaRPr>
        </a:p>
      </dsp:txBody>
      <dsp:txXfrm>
        <a:off x="411480" y="2477452"/>
        <a:ext cx="7638426" cy="797040"/>
      </dsp:txXfrm>
    </dsp:sp>
    <dsp:sp modelId="{648844BC-2B82-499A-8401-F362C5C8B66A}">
      <dsp:nvSpPr>
        <dsp:cNvPr id="0" name=""/>
        <dsp:cNvSpPr/>
      </dsp:nvSpPr>
      <dsp:spPr>
        <a:xfrm>
          <a:off x="0" y="4100692"/>
          <a:ext cx="8229600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562356" rIns="63870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400" kern="1200" dirty="0">
            <a:latin typeface="Calibri" pitchFamily="34" charset="0"/>
            <a:cs typeface="Calibri" pitchFamily="34" charset="0"/>
          </a:endParaRPr>
        </a:p>
      </dsp:txBody>
      <dsp:txXfrm>
        <a:off x="0" y="4100692"/>
        <a:ext cx="8229600" cy="680400"/>
      </dsp:txXfrm>
    </dsp:sp>
    <dsp:sp modelId="{2F73B3E7-093C-4126-B8C7-F2BC5B9CAE89}">
      <dsp:nvSpPr>
        <dsp:cNvPr id="0" name=""/>
        <dsp:cNvSpPr/>
      </dsp:nvSpPr>
      <dsp:spPr>
        <a:xfrm>
          <a:off x="411480" y="3702172"/>
          <a:ext cx="7690100" cy="79704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Avoid writing an empty </a:t>
          </a:r>
          <a:r>
            <a:rPr lang="en-US" sz="1600" b="0" kern="1200" dirty="0" smtClean="0">
              <a:latin typeface="Courier New" pitchFamily="49" charset="0"/>
              <a:cs typeface="Courier New" pitchFamily="49" charset="0"/>
            </a:rPr>
            <a:t>catch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 block as it will not inform anything to the user and it gives the impression that the program failed for unknown reasons.</a:t>
          </a:r>
        </a:p>
      </dsp:txBody>
      <dsp:txXfrm>
        <a:off x="411480" y="3702172"/>
        <a:ext cx="7690100" cy="797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964B9725-44EB-408E-A670-A66AE5FBBF1B}" type="datetime1">
              <a:rPr lang="en-US"/>
              <a:pPr>
                <a:defRPr/>
              </a:pPr>
              <a:t>4/18/2013</a:t>
            </a:fld>
            <a:endParaRPr lang="en-US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8005E228-509B-414F-A9D0-D1C8250597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B6F72C7C-C170-4C32-B42F-55464ECD45A1}" type="datetime1">
              <a:rPr lang="en-US"/>
              <a:pPr>
                <a:defRPr/>
              </a:pPr>
              <a:t>4/18/2013</a:t>
            </a:fld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9CC863AC-7600-4022-BA06-9E5E1721FB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SQL session page.tif"/>
          <p:cNvPicPr>
            <a:picLocks noChangeAspect="1"/>
          </p:cNvPicPr>
          <p:nvPr userDrawn="1"/>
        </p:nvPicPr>
        <p:blipFill>
          <a:blip r:embed="rId2" cstate="print"/>
          <a:srcRect t="4305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 cstate="print"/>
            <a:srcRect t="43057"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</p:pic>
      <p:sp>
        <p:nvSpPr>
          <p:cNvPr id="3" name="Title Placeholder 1"/>
          <p:cNvSpPr>
            <a:spLocks/>
          </p:cNvSpPr>
          <p:nvPr/>
        </p:nvSpPr>
        <p:spPr bwMode="auto">
          <a:xfrm>
            <a:off x="4114800" y="2501900"/>
            <a:ext cx="4648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00000"/>
              </a:lnSpc>
              <a:spcBef>
                <a:spcPct val="0"/>
              </a:spcBef>
              <a:defRPr/>
            </a:pPr>
            <a:endParaRPr lang="en-US" sz="4500" b="1">
              <a:solidFill>
                <a:srgbClr val="FFCC00"/>
              </a:solidFill>
              <a:latin typeface="Calibri" pitchFamily="34" charset="0"/>
            </a:endParaRPr>
          </a:p>
        </p:txBody>
      </p:sp>
      <p:sp>
        <p:nvSpPr>
          <p:cNvPr id="4" name="Text Box 10"/>
          <p:cNvSpPr txBox="1">
            <a:spLocks noChangeArrowheads="1"/>
          </p:cNvSpPr>
          <p:nvPr userDrawn="1"/>
        </p:nvSpPr>
        <p:spPr bwMode="auto">
          <a:xfrm>
            <a:off x="4191000" y="2438400"/>
            <a:ext cx="44196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defRPr/>
            </a:pPr>
            <a:endParaRPr lang="en-US" sz="40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2133600" y="1828800"/>
            <a:ext cx="2514600" cy="480131"/>
          </a:xfrm>
          <a:prstGeom prst="rect">
            <a:avLst/>
          </a:prstGeom>
          <a:noFill/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spc="50" dirty="0" smtClean="0">
                <a:ln w="12700" cmpd="sng">
                  <a:solidFill>
                    <a:schemeClr val="accent6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Calibri" pitchFamily="34" charset="0"/>
              </a:rPr>
              <a:t>Session: 12</a:t>
            </a:r>
            <a:endParaRPr lang="en-US" sz="3600" b="1" spc="50" dirty="0">
              <a:ln w="12700" cmpd="sng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Calibr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6858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sz="4800" b="1" cap="none" spc="0" dirty="0" smtClean="0">
                <a:ln>
                  <a:noFill/>
                </a:ln>
                <a:solidFill>
                  <a:srgbClr val="82302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Fundamentals of Java</a:t>
            </a:r>
            <a:endParaRPr lang="en-US" sz="4800" b="1" cap="none" spc="0" dirty="0">
              <a:ln>
                <a:noFill/>
              </a:ln>
              <a:solidFill>
                <a:srgbClr val="82302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 userDrawn="1"/>
        </p:nvSpPr>
        <p:spPr bwMode="auto">
          <a:xfrm>
            <a:off x="2590800" y="2590800"/>
            <a:ext cx="63373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4400" b="1" spc="50" dirty="0" smtClean="0">
                <a:ln w="12700" cmpd="sng">
                  <a:solidFill>
                    <a:schemeClr val="accent6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Calibri" pitchFamily="34" charset="0"/>
              </a:rPr>
              <a:t>Exceptions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en-US" sz="4800" b="1" cap="none" spc="50" dirty="0">
              <a:ln w="11430">
                <a:solidFill>
                  <a:srgbClr val="FF0000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973735"/>
              </a:buClr>
              <a:defRPr>
                <a:latin typeface="Calibri" pitchFamily="34" charset="0"/>
              </a:defRPr>
            </a:lvl1pPr>
            <a:lvl2pPr>
              <a:buClr>
                <a:srgbClr val="85312F"/>
              </a:buClr>
              <a:defRPr>
                <a:latin typeface="Calibri" pitchFamily="34" charset="0"/>
              </a:defRPr>
            </a:lvl2pPr>
            <a:lvl3pPr>
              <a:buClr>
                <a:srgbClr val="85312F"/>
              </a:buClr>
              <a:defRPr>
                <a:latin typeface="Calibri" pitchFamily="34" charset="0"/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620000" cy="411163"/>
          </a:xfrm>
        </p:spPr>
        <p:txBody>
          <a:bodyPr/>
          <a:lstStyle>
            <a:lvl1pPr>
              <a:defRPr sz="2800" b="1" cap="none" spc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3314" name="Picture 2" descr="\\priyankag\Demos\Java_Logo.png"/>
          <p:cNvPicPr>
            <a:picLocks noChangeAspect="1" noChangeArrowheads="1"/>
          </p:cNvPicPr>
          <p:nvPr userDrawn="1"/>
        </p:nvPicPr>
        <p:blipFill>
          <a:blip r:embed="rId2" cstate="print"/>
          <a:srcRect b="25494"/>
          <a:stretch>
            <a:fillRect/>
          </a:stretch>
        </p:blipFill>
        <p:spPr bwMode="auto">
          <a:xfrm>
            <a:off x="8305800" y="0"/>
            <a:ext cx="554621" cy="768700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 userDrawn="1"/>
        </p:nvSpPr>
        <p:spPr>
          <a:xfrm>
            <a:off x="0" y="6781800"/>
            <a:ext cx="9144000" cy="76200"/>
          </a:xfrm>
          <a:prstGeom prst="rect">
            <a:avLst/>
          </a:prstGeom>
          <a:solidFill>
            <a:schemeClr val="accent2">
              <a:lumMod val="50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en-US" sz="4800" b="1" cap="none" spc="50" dirty="0">
              <a:ln w="11430">
                <a:solidFill>
                  <a:srgbClr val="FF0000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9400"/>
            <a:ext cx="8077200" cy="152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dirty="0" smtClean="0"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smtClean="0"/>
              <a:t>© Aptech Ltd.                                                                                            Exceptions/Session 12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613525"/>
            <a:ext cx="776288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0B7F2F63-BF3E-4C0C-A868-2C657446BA0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           Exceptions/Session 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620000" cy="411163"/>
          </a:xfrm>
        </p:spPr>
        <p:txBody>
          <a:bodyPr/>
          <a:lstStyle>
            <a:lvl1pPr>
              <a:defRPr sz="2800" b="1" cap="none" spc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152400"/>
            <a:ext cx="8229600" cy="41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914400"/>
            <a:ext cx="8610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9400"/>
            <a:ext cx="8077200" cy="152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dirty="0" smtClean="0"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                 Exceptions/Session 12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613525"/>
            <a:ext cx="776288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0B7F2F63-BF3E-4C0C-A868-2C657446BA0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en-US" sz="4800" b="1" cap="none" spc="50" dirty="0">
              <a:ln w="11430">
                <a:solidFill>
                  <a:srgbClr val="FF0000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500" b="1" kern="1200">
          <a:solidFill>
            <a:schemeClr val="bg1"/>
          </a:solidFill>
          <a:latin typeface="Arial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50000"/>
        <a:buFont typeface="Wingdings" pitchFamily="2" charset="2"/>
        <a:buChar char="u"/>
        <a:defRPr sz="320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50000"/>
        <a:buFont typeface="Wingdings 2" pitchFamily="18" charset="2"/>
        <a:buChar char="²"/>
        <a:defRPr sz="280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40000"/>
        <a:buFont typeface="Wingdings 2" pitchFamily="18" charset="2"/>
        <a:buChar char="³"/>
        <a:defRPr sz="240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Errors and Exceptions 3-5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           Exceptions/Session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609600" y="914400"/>
          <a:ext cx="8229600" cy="327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/>
        </p:nvGraphicFramePr>
        <p:xfrm>
          <a:off x="609600" y="4243661"/>
          <a:ext cx="8229600" cy="2385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Errors and Exceptions 4-5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           Exceptions/Session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304800" y="838200"/>
            <a:ext cx="8610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The </a:t>
            </a:r>
            <a:r>
              <a:rPr lang="en-US" sz="1800" dirty="0" err="1" smtClean="0">
                <a:cs typeface="Courier New" pitchFamily="49" charset="0"/>
              </a:rPr>
              <a:t>Throwable</a:t>
            </a:r>
            <a:r>
              <a:rPr lang="en-US" sz="1800" dirty="0" smtClean="0">
                <a:latin typeface="Calibri" pitchFamily="34" charset="0"/>
              </a:rPr>
              <a:t> class hierarchy is shown in the following figure: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7" name="Picture 6" descr="Figure 12.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295399"/>
            <a:ext cx="5562600" cy="52795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Errors and Exceptions 5-5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           Exceptions/Session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304800" y="838200"/>
            <a:ext cx="8610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Following table lists some of the checked exceptions: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219200"/>
            <a:ext cx="6553200" cy="1597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304800" y="2819400"/>
            <a:ext cx="8610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Following table lists some of the commonly observed unchecked exceptions: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7885" y="3239082"/>
            <a:ext cx="6190715" cy="3314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 Class 1-3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           Exceptions/Session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33400" y="990600"/>
            <a:ext cx="8229600" cy="838200"/>
            <a:chOff x="0" y="267999"/>
            <a:chExt cx="6096000" cy="936000"/>
          </a:xfrm>
          <a:solidFill>
            <a:schemeClr val="accent6">
              <a:lumMod val="5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" name="Rounded Rectangle 6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The class </a:t>
              </a:r>
              <a:r>
                <a:rPr lang="en-US" sz="18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Exception</a:t>
              </a:r>
              <a:r>
                <a:rPr lang="en-US" sz="18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and its subclasses indicate conditions that an application might attempt to handle.</a:t>
              </a:r>
              <a:endParaRPr lang="en-IN" sz="18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33400" y="1981200"/>
            <a:ext cx="8229600" cy="838200"/>
            <a:chOff x="0" y="267999"/>
            <a:chExt cx="6096000" cy="936000"/>
          </a:xfrm>
          <a:solidFill>
            <a:schemeClr val="accent3">
              <a:lumMod val="5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0" name="Rounded Rectangle 9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Exception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class and all its subclasses except </a:t>
              </a:r>
              <a:r>
                <a:rPr lang="en-US" sz="1800" dirty="0" err="1" smtClean="0">
                  <a:latin typeface="Courier New" pitchFamily="49" charset="0"/>
                  <a:cs typeface="Courier New" pitchFamily="49" charset="0"/>
                </a:rPr>
                <a:t>RuntimeException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and its subclasses, are checked exceptions.</a:t>
              </a:r>
              <a:endParaRPr lang="en-IN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5" name="Content Placeholder 1"/>
          <p:cNvSpPr txBox="1">
            <a:spLocks/>
          </p:cNvSpPr>
          <p:nvPr/>
        </p:nvSpPr>
        <p:spPr bwMode="auto">
          <a:xfrm>
            <a:off x="304800" y="2971800"/>
            <a:ext cx="8610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The checked exceptions must be declared in a method or constructor’s </a:t>
            </a:r>
            <a:r>
              <a:rPr lang="en-US" sz="1800" dirty="0" smtClean="0">
                <a:cs typeface="Courier New" pitchFamily="49" charset="0"/>
              </a:rPr>
              <a:t>throws</a:t>
            </a:r>
            <a:r>
              <a:rPr lang="en-US" sz="1800" dirty="0" smtClean="0">
                <a:latin typeface="Calibri" pitchFamily="34" charset="0"/>
              </a:rPr>
              <a:t> clause if the method or constructor is liable to throw the exception during its execution and propagate it further in the call stack.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Following code snippet displays the structure of the </a:t>
            </a:r>
            <a:r>
              <a:rPr lang="en-US" sz="1800" dirty="0" smtClean="0">
                <a:cs typeface="Courier New" pitchFamily="49" charset="0"/>
              </a:rPr>
              <a:t>Exception</a:t>
            </a:r>
            <a:r>
              <a:rPr lang="en-US" sz="1800" dirty="0" smtClean="0">
                <a:latin typeface="Calibri" pitchFamily="34" charset="0"/>
              </a:rPr>
              <a:t> class: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5800" y="4343400"/>
            <a:ext cx="8077200" cy="10348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public class Exception extends </a:t>
            </a:r>
            <a:r>
              <a:rPr lang="en-US" dirty="0" err="1" smtClean="0"/>
              <a:t>Throwable</a:t>
            </a:r>
            <a:endParaRPr lang="en-US" dirty="0" smtClean="0"/>
          </a:p>
          <a:p>
            <a:r>
              <a:rPr lang="en-US" dirty="0" smtClean="0"/>
              <a:t>{</a:t>
            </a:r>
          </a:p>
          <a:p>
            <a:pPr marL="228600"/>
            <a:r>
              <a:rPr lang="en-US" dirty="0" smtClean="0"/>
              <a:t>…</a:t>
            </a:r>
          </a:p>
          <a:p>
            <a:r>
              <a:rPr lang="en-US" dirty="0" smtClean="0"/>
              <a:t>}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 Class 2-3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           Exceptions/Session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304800" y="990600"/>
            <a:ext cx="8610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Following table lists the constructors of </a:t>
            </a:r>
            <a:r>
              <a:rPr lang="en-US" sz="1800" dirty="0" smtClean="0">
                <a:cs typeface="Courier New" pitchFamily="49" charset="0"/>
              </a:rPr>
              <a:t>Exception</a:t>
            </a:r>
            <a:r>
              <a:rPr lang="en-US" sz="1800" dirty="0" smtClean="0">
                <a:latin typeface="Calibri" pitchFamily="34" charset="0"/>
              </a:rPr>
              <a:t> class: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562100"/>
            <a:ext cx="8091278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 Class 3-3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           Exceptions/Session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304800" y="762000"/>
            <a:ext cx="8610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cs typeface="Courier New" pitchFamily="49" charset="0"/>
              </a:rPr>
              <a:t>Exception</a:t>
            </a:r>
            <a:r>
              <a:rPr lang="en-US" sz="1800" dirty="0" smtClean="0">
                <a:latin typeface="Calibri" pitchFamily="34" charset="0"/>
              </a:rPr>
              <a:t> class provides several methods to get the details of an exception.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Following table lists some of the methods of </a:t>
            </a:r>
            <a:r>
              <a:rPr lang="en-US" sz="1800" dirty="0" smtClean="0">
                <a:cs typeface="Courier New" pitchFamily="49" charset="0"/>
              </a:rPr>
              <a:t>Exception</a:t>
            </a:r>
            <a:r>
              <a:rPr lang="en-US" sz="1800" dirty="0" smtClean="0">
                <a:latin typeface="Calibri" pitchFamily="34" charset="0"/>
              </a:rPr>
              <a:t> class: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1687" y="1447800"/>
            <a:ext cx="7580313" cy="51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Exceptions in Java 1-2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           Exceptions/Session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33400" y="990600"/>
            <a:ext cx="8229600" cy="533400"/>
            <a:chOff x="0" y="267999"/>
            <a:chExt cx="6096000" cy="936000"/>
          </a:xfrm>
          <a:solidFill>
            <a:schemeClr val="accent6">
              <a:lumMod val="5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" name="Rounded Rectangle 6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Any exception that a method is liable to throw is considered to be as much a part of that method’s programming interface as its parameters and return value.</a:t>
              </a:r>
              <a:endParaRPr lang="en-IN" sz="18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33400" y="1676400"/>
            <a:ext cx="8229600" cy="533400"/>
            <a:chOff x="0" y="267999"/>
            <a:chExt cx="6096000" cy="936000"/>
          </a:xfrm>
          <a:solidFill>
            <a:schemeClr val="accent3">
              <a:lumMod val="5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0" name="Rounded Rectangle 9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The code that calls a method must be aware about the exceptions that a method may throw.</a:t>
              </a:r>
              <a:endParaRPr lang="en-IN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33400" y="2362200"/>
            <a:ext cx="8229600" cy="533400"/>
            <a:chOff x="0" y="267999"/>
            <a:chExt cx="6096000" cy="936000"/>
          </a:xfrm>
          <a:solidFill>
            <a:schemeClr val="accent6">
              <a:lumMod val="5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3" name="Rounded Rectangle 12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This helps the caller to decide how to handle them if and when they occur.</a:t>
              </a:r>
              <a:endParaRPr lang="en-IN" sz="18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33400" y="3048000"/>
            <a:ext cx="8229600" cy="533400"/>
            <a:chOff x="0" y="267999"/>
            <a:chExt cx="6096000" cy="936000"/>
          </a:xfrm>
          <a:solidFill>
            <a:schemeClr val="accent3">
              <a:lumMod val="5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6" name="Rounded Rectangle 15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More than one runtime exceptions can occur anywhere in a program. </a:t>
              </a:r>
              <a:endParaRPr lang="en-IN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33400" y="3733800"/>
            <a:ext cx="8229600" cy="533400"/>
            <a:chOff x="0" y="267999"/>
            <a:chExt cx="6096000" cy="936000"/>
          </a:xfrm>
          <a:solidFill>
            <a:schemeClr val="accent6">
              <a:lumMod val="5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9" name="Rounded Rectangle 18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Having to add code to handle runtime exceptions in every method declaration may reduce a program’s clarity. </a:t>
              </a:r>
              <a:endParaRPr lang="en-IN" sz="18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33400" y="4419600"/>
            <a:ext cx="8229600" cy="533400"/>
            <a:chOff x="0" y="267999"/>
            <a:chExt cx="6096000" cy="936000"/>
          </a:xfrm>
          <a:solidFill>
            <a:schemeClr val="accent3">
              <a:lumMod val="5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2" name="Rounded Rectangle 21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Thus, the compiler does not require that a user must catch or specify runtime exceptions, although it does not object it either.</a:t>
              </a:r>
              <a:endParaRPr lang="en-IN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Exceptions in Java 2-2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           Exceptions/Session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304800" y="914400"/>
            <a:ext cx="8610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 common situation where a user can throw a </a:t>
            </a:r>
            <a:r>
              <a:rPr lang="en-US" sz="1800" dirty="0" err="1" smtClean="0">
                <a:cs typeface="Courier New" pitchFamily="49" charset="0"/>
              </a:rPr>
              <a:t>RuntimeException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is when the user calls a method incorrectly.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For example, a method can check beforehand if one of its arguments is incorrectly specified as </a:t>
            </a:r>
            <a:r>
              <a:rPr lang="en-US" sz="1800" dirty="0" smtClean="0">
                <a:cs typeface="Courier New" pitchFamily="49" charset="0"/>
              </a:rPr>
              <a:t>null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In that case, the method may throw a </a:t>
            </a:r>
            <a:r>
              <a:rPr lang="en-US" sz="1800" dirty="0" err="1" smtClean="0">
                <a:cs typeface="Courier New" pitchFamily="49" charset="0"/>
              </a:rPr>
              <a:t>NullPointerException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which is an unchecked exception.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Thus, if a client is capable of reasonably recovering from an exception, make it a checked exception.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If a client cannot do anything to recover from the exception, make it an unchecked exception.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try-catch Block 1-5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           Exceptions/Session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304800" y="914400"/>
            <a:ext cx="8610600" cy="1066800"/>
          </a:xfrm>
        </p:spPr>
        <p:txBody>
          <a:bodyPr/>
          <a:lstStyle/>
          <a:p>
            <a:pPr>
              <a:defRPr/>
            </a:pPr>
            <a:r>
              <a:rPr lang="en-US" sz="1800" dirty="0" smtClean="0"/>
              <a:t>The first step in creating an exception handler is to identify the code that may throw an exception and enclose it within the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try</a:t>
            </a:r>
            <a:r>
              <a:rPr lang="en-US" sz="1800" dirty="0" smtClean="0"/>
              <a:t> block. </a:t>
            </a:r>
          </a:p>
          <a:p>
            <a:pPr>
              <a:defRPr/>
            </a:pPr>
            <a:r>
              <a:rPr lang="en-US" sz="1800" dirty="0" smtClean="0"/>
              <a:t>The syntax for declaring a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try</a:t>
            </a:r>
            <a:r>
              <a:rPr lang="en-US" sz="1800" dirty="0" smtClean="0"/>
              <a:t> block is as follows:</a:t>
            </a:r>
            <a:endParaRPr lang="en-US" sz="1800" dirty="0"/>
          </a:p>
        </p:txBody>
      </p:sp>
      <p:grpSp>
        <p:nvGrpSpPr>
          <p:cNvPr id="7" name="Group 6"/>
          <p:cNvGrpSpPr/>
          <p:nvPr/>
        </p:nvGrpSpPr>
        <p:grpSpPr>
          <a:xfrm>
            <a:off x="609600" y="2057400"/>
            <a:ext cx="1295400" cy="381000"/>
            <a:chOff x="0" y="267999"/>
            <a:chExt cx="6096000" cy="936000"/>
          </a:xfrm>
          <a:solidFill>
            <a:schemeClr val="accent2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8" name="Rounded Rectangle 7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24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Syntax</a:t>
              </a:r>
              <a:endParaRPr lang="en-IN" sz="2400" b="1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85800" y="2590800"/>
            <a:ext cx="8077200" cy="10348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/>
              <a:t>try{</a:t>
            </a:r>
          </a:p>
          <a:p>
            <a:pPr marL="228600"/>
            <a:r>
              <a:rPr lang="en-IN" dirty="0" smtClean="0"/>
              <a:t>// statement 1</a:t>
            </a:r>
          </a:p>
          <a:p>
            <a:pPr marL="228600"/>
            <a:r>
              <a:rPr lang="en-IN" dirty="0" smtClean="0"/>
              <a:t>// statement 2</a:t>
            </a:r>
          </a:p>
          <a:p>
            <a:r>
              <a:rPr lang="en-IN" dirty="0" smtClean="0"/>
              <a:t>}</a:t>
            </a:r>
            <a:endParaRPr lang="en-IN" dirty="0"/>
          </a:p>
        </p:txBody>
      </p:sp>
      <p:sp>
        <p:nvSpPr>
          <p:cNvPr id="12" name="Content Placeholder 1"/>
          <p:cNvSpPr txBox="1">
            <a:spLocks/>
          </p:cNvSpPr>
          <p:nvPr/>
        </p:nvSpPr>
        <p:spPr bwMode="auto">
          <a:xfrm>
            <a:off x="304800" y="3733800"/>
            <a:ext cx="8610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The statements within the </a:t>
            </a:r>
            <a:r>
              <a:rPr lang="en-US" sz="1800" dirty="0" smtClean="0">
                <a:cs typeface="Courier New" pitchFamily="49" charset="0"/>
              </a:rPr>
              <a:t>try</a:t>
            </a:r>
            <a:r>
              <a:rPr lang="en-US" sz="1800" dirty="0" smtClean="0">
                <a:latin typeface="Calibri" pitchFamily="34" charset="0"/>
              </a:rPr>
              <a:t> block may throw an exception.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endParaRPr lang="en-US" sz="1800" dirty="0" smtClean="0">
              <a:latin typeface="Calibri" pitchFamily="34" charset="0"/>
            </a:endParaRP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Now, when the exception occurs, it is trapped by the </a:t>
            </a:r>
            <a:r>
              <a:rPr lang="en-US" sz="1800" dirty="0" smtClean="0">
                <a:cs typeface="Courier New" pitchFamily="49" charset="0"/>
              </a:rPr>
              <a:t>try</a:t>
            </a:r>
            <a:r>
              <a:rPr lang="en-US" sz="1800" dirty="0" smtClean="0">
                <a:latin typeface="Calibri" pitchFamily="34" charset="0"/>
              </a:rPr>
              <a:t> block and the runtime looks for a suitable handler to handle the exception.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endParaRPr lang="en-US" sz="1800" dirty="0" smtClean="0">
              <a:latin typeface="Calibri" pitchFamily="34" charset="0"/>
            </a:endParaRP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To handle the exception, the user must specify a </a:t>
            </a:r>
            <a:r>
              <a:rPr lang="en-US" sz="1800" dirty="0" smtClean="0">
                <a:cs typeface="Courier New" pitchFamily="49" charset="0"/>
              </a:rPr>
              <a:t>catch</a:t>
            </a:r>
            <a:r>
              <a:rPr lang="en-US" sz="1800" dirty="0" smtClean="0">
                <a:latin typeface="Calibri" pitchFamily="34" charset="0"/>
              </a:rPr>
              <a:t> block within the method that raised the exception or somewhere higher in the method call </a:t>
            </a:r>
            <a:r>
              <a:rPr lang="en-US" sz="1800" dirty="0" smtClean="0">
                <a:latin typeface="Calibri" pitchFamily="34" charset="0"/>
              </a:rPr>
              <a:t>stack.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try-catch Block 2-5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           Exceptions/Session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304800" y="838200"/>
            <a:ext cx="8610600" cy="381000"/>
          </a:xfrm>
        </p:spPr>
        <p:txBody>
          <a:bodyPr/>
          <a:lstStyle/>
          <a:p>
            <a:pPr>
              <a:defRPr/>
            </a:pPr>
            <a:r>
              <a:rPr lang="en-US" sz="1800" dirty="0" smtClean="0"/>
              <a:t>The syntax for declaring a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try-catch</a:t>
            </a:r>
            <a:r>
              <a:rPr lang="en-US" sz="1800" dirty="0" smtClean="0"/>
              <a:t> block is as follows:</a:t>
            </a:r>
            <a:endParaRPr lang="en-US" sz="1800" dirty="0"/>
          </a:p>
        </p:txBody>
      </p:sp>
      <p:grpSp>
        <p:nvGrpSpPr>
          <p:cNvPr id="7" name="Group 6"/>
          <p:cNvGrpSpPr/>
          <p:nvPr/>
        </p:nvGrpSpPr>
        <p:grpSpPr>
          <a:xfrm>
            <a:off x="609600" y="1295400"/>
            <a:ext cx="1295400" cy="381000"/>
            <a:chOff x="0" y="267999"/>
            <a:chExt cx="6096000" cy="936000"/>
          </a:xfrm>
          <a:solidFill>
            <a:schemeClr val="accent2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8" name="Rounded Rectangle 7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24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Syntax</a:t>
              </a:r>
              <a:endParaRPr lang="en-IN" sz="2400" b="1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85800" y="1828800"/>
            <a:ext cx="8077200" cy="23275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try{</a:t>
            </a:r>
          </a:p>
          <a:p>
            <a:pPr marL="228600"/>
            <a:r>
              <a:rPr lang="en-US" dirty="0" smtClean="0"/>
              <a:t>// statements that may raise exception</a:t>
            </a:r>
          </a:p>
          <a:p>
            <a:pPr marL="228600"/>
            <a:r>
              <a:rPr lang="en-US" dirty="0" smtClean="0"/>
              <a:t>// statement 1</a:t>
            </a:r>
          </a:p>
          <a:p>
            <a:pPr marL="228600"/>
            <a:r>
              <a:rPr lang="en-US" dirty="0" smtClean="0"/>
              <a:t>// statement 2</a:t>
            </a:r>
          </a:p>
          <a:p>
            <a:r>
              <a:rPr lang="en-US" dirty="0" smtClean="0"/>
              <a:t>}</a:t>
            </a:r>
          </a:p>
          <a:p>
            <a:r>
              <a:rPr lang="en-US" dirty="0" smtClean="0"/>
              <a:t>catch(&lt;exception-type&gt; &lt;object-name&gt;){</a:t>
            </a:r>
          </a:p>
          <a:p>
            <a:pPr marL="228600"/>
            <a:r>
              <a:rPr lang="en-US" dirty="0" smtClean="0"/>
              <a:t>// handling exception</a:t>
            </a:r>
          </a:p>
          <a:p>
            <a:pPr marL="228600"/>
            <a:r>
              <a:rPr lang="en-US" dirty="0" smtClean="0"/>
              <a:t>// error message</a:t>
            </a:r>
          </a:p>
          <a:p>
            <a:r>
              <a:rPr lang="en-US" dirty="0" smtClean="0"/>
              <a:t>}</a:t>
            </a:r>
            <a:endParaRPr lang="en-IN" dirty="0"/>
          </a:p>
        </p:txBody>
      </p:sp>
      <p:sp>
        <p:nvSpPr>
          <p:cNvPr id="11" name="Content Placeholder 1"/>
          <p:cNvSpPr txBox="1">
            <a:spLocks/>
          </p:cNvSpPr>
          <p:nvPr/>
        </p:nvSpPr>
        <p:spPr bwMode="auto">
          <a:xfrm>
            <a:off x="609600" y="4191000"/>
            <a:ext cx="8153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73735"/>
              </a:buClr>
              <a:buSzPct val="50000"/>
              <a:tabLst/>
              <a:defRPr/>
            </a:pP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where,</a:t>
            </a:r>
          </a:p>
          <a:p>
            <a:pPr marL="266700" lvl="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defRPr/>
            </a:pPr>
            <a:r>
              <a:rPr lang="en-US" sz="1800" dirty="0" smtClean="0">
                <a:cs typeface="Courier New" pitchFamily="49" charset="0"/>
              </a:rPr>
              <a:t>exception-type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Indicates the type of exception that can be handled.</a:t>
            </a:r>
          </a:p>
          <a:p>
            <a:pPr marL="266700" lvl="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defRPr/>
            </a:pPr>
            <a:r>
              <a:rPr lang="en-US" sz="1800" dirty="0" smtClean="0">
                <a:cs typeface="Courier New" pitchFamily="49" charset="0"/>
              </a:rPr>
              <a:t>object-name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Object representing the type of exception.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Content Placeholder 1"/>
          <p:cNvSpPr txBox="1">
            <a:spLocks/>
          </p:cNvSpPr>
          <p:nvPr/>
        </p:nvSpPr>
        <p:spPr bwMode="auto">
          <a:xfrm>
            <a:off x="304800" y="5257800"/>
            <a:ext cx="8610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The </a:t>
            </a:r>
            <a:r>
              <a:rPr lang="en-US" sz="1800" dirty="0" smtClean="0">
                <a:cs typeface="Courier New" pitchFamily="49" charset="0"/>
              </a:rPr>
              <a:t>catch</a:t>
            </a:r>
            <a:r>
              <a:rPr lang="en-US" sz="1800" dirty="0" smtClean="0">
                <a:latin typeface="Calibri" pitchFamily="34" charset="0"/>
              </a:rPr>
              <a:t> block handles exceptions derived from </a:t>
            </a:r>
            <a:r>
              <a:rPr lang="en-US" sz="1800" dirty="0" err="1" smtClean="0">
                <a:cs typeface="Courier New" pitchFamily="49" charset="0"/>
              </a:rPr>
              <a:t>Throwable</a:t>
            </a:r>
            <a:r>
              <a:rPr lang="en-US" sz="1800" dirty="0" smtClean="0">
                <a:latin typeface="Calibri" pitchFamily="34" charset="0"/>
              </a:rPr>
              <a:t> class.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Objectives 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           Exceptions/Session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304800" y="914400"/>
            <a:ext cx="8610600" cy="5257800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Describe exceptions</a:t>
            </a:r>
          </a:p>
          <a:p>
            <a:pPr>
              <a:defRPr/>
            </a:pPr>
            <a:r>
              <a:rPr lang="en-US" sz="2400" dirty="0" smtClean="0"/>
              <a:t>Explain types of errors and exceptions</a:t>
            </a:r>
          </a:p>
          <a:p>
            <a:pPr>
              <a:defRPr/>
            </a:pPr>
            <a:r>
              <a:rPr lang="en-US" sz="2400" dirty="0" smtClean="0"/>
              <a:t>Describe the Exception class</a:t>
            </a:r>
          </a:p>
          <a:p>
            <a:pPr>
              <a:defRPr/>
            </a:pPr>
            <a:r>
              <a:rPr lang="en-US" sz="2400" dirty="0" smtClean="0"/>
              <a:t>Describe exception handling</a:t>
            </a:r>
          </a:p>
          <a:p>
            <a:pPr>
              <a:defRPr/>
            </a:pPr>
            <a:r>
              <a:rPr lang="en-US" sz="2400" dirty="0" smtClean="0"/>
              <a:t>Explain try-catch block</a:t>
            </a:r>
          </a:p>
          <a:p>
            <a:pPr>
              <a:defRPr/>
            </a:pPr>
            <a:r>
              <a:rPr lang="en-US" sz="2400" dirty="0" smtClean="0"/>
              <a:t>Explain finally block</a:t>
            </a:r>
          </a:p>
          <a:p>
            <a:pPr>
              <a:defRPr/>
            </a:pPr>
            <a:r>
              <a:rPr lang="en-US" sz="2400" dirty="0" smtClean="0"/>
              <a:t>Explain execution flow of exceptions</a:t>
            </a:r>
          </a:p>
          <a:p>
            <a:pPr>
              <a:defRPr/>
            </a:pPr>
            <a:r>
              <a:rPr lang="en-US" sz="2400" dirty="0" smtClean="0"/>
              <a:t>Explain guidelines to exception handling</a:t>
            </a:r>
          </a:p>
          <a:p>
            <a:pPr>
              <a:buNone/>
              <a:defRPr/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try-catch Block 3-5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           Exceptions/Session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304800" y="762000"/>
            <a:ext cx="8610600" cy="381000"/>
          </a:xfrm>
        </p:spPr>
        <p:txBody>
          <a:bodyPr/>
          <a:lstStyle/>
          <a:p>
            <a:pPr>
              <a:defRPr/>
            </a:pPr>
            <a:r>
              <a:rPr lang="en-US" sz="1800" dirty="0" smtClean="0"/>
              <a:t>Following code snippet demonstrates an example of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try</a:t>
            </a:r>
            <a:r>
              <a:rPr lang="en-US" sz="1800" dirty="0" smtClean="0"/>
              <a:t> with a single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catch</a:t>
            </a:r>
            <a:r>
              <a:rPr lang="en-US" sz="1800" dirty="0" smtClean="0"/>
              <a:t> block:</a:t>
            </a:r>
            <a:endParaRPr 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685800" y="1143000"/>
            <a:ext cx="8077200" cy="54299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package session12;</a:t>
            </a:r>
          </a:p>
          <a:p>
            <a:r>
              <a:rPr lang="en-US" dirty="0" smtClean="0"/>
              <a:t>class Mathematics {</a:t>
            </a:r>
          </a:p>
          <a:p>
            <a:pPr marL="228600"/>
            <a:r>
              <a:rPr lang="en-US" dirty="0" smtClean="0"/>
              <a:t>/**</a:t>
            </a:r>
          </a:p>
          <a:p>
            <a:pPr marL="228600"/>
            <a:r>
              <a:rPr lang="en-US" dirty="0" smtClean="0"/>
              <a:t> * Divides two integers</a:t>
            </a:r>
          </a:p>
          <a:p>
            <a:pPr marL="228600"/>
            <a:r>
              <a:rPr lang="en-US" dirty="0" smtClean="0"/>
              <a:t> * @</a:t>
            </a:r>
            <a:r>
              <a:rPr lang="en-US" dirty="0" err="1" smtClean="0"/>
              <a:t>param</a:t>
            </a:r>
            <a:r>
              <a:rPr lang="en-US" dirty="0" smtClean="0"/>
              <a:t> num1 an integer variable storing value of first number</a:t>
            </a:r>
          </a:p>
          <a:p>
            <a:pPr marL="228600"/>
            <a:r>
              <a:rPr lang="en-US" dirty="0" smtClean="0"/>
              <a:t> * @</a:t>
            </a:r>
            <a:r>
              <a:rPr lang="en-US" dirty="0" err="1" smtClean="0"/>
              <a:t>param</a:t>
            </a:r>
            <a:r>
              <a:rPr lang="en-US" dirty="0" smtClean="0"/>
              <a:t> num2 an integer variable storing value of second number</a:t>
            </a:r>
          </a:p>
          <a:p>
            <a:pPr marL="228600"/>
            <a:r>
              <a:rPr lang="en-US" dirty="0" smtClean="0"/>
              <a:t> * @return void</a:t>
            </a:r>
          </a:p>
          <a:p>
            <a:pPr marL="228600"/>
            <a:r>
              <a:rPr lang="en-US" dirty="0" smtClean="0"/>
              <a:t> */</a:t>
            </a:r>
          </a:p>
          <a:p>
            <a:pPr marL="228600"/>
            <a:r>
              <a:rPr lang="en-US" dirty="0" smtClean="0"/>
              <a:t>public void divide(</a:t>
            </a:r>
            <a:r>
              <a:rPr lang="en-US" dirty="0" err="1" smtClean="0"/>
              <a:t>int</a:t>
            </a:r>
            <a:r>
              <a:rPr lang="en-US" dirty="0" smtClean="0"/>
              <a:t> num1, </a:t>
            </a:r>
            <a:r>
              <a:rPr lang="en-US" dirty="0" err="1" smtClean="0"/>
              <a:t>int</a:t>
            </a:r>
            <a:r>
              <a:rPr lang="en-US" dirty="0" smtClean="0"/>
              <a:t> num2) {</a:t>
            </a:r>
          </a:p>
          <a:p>
            <a:pPr marL="457200"/>
            <a:r>
              <a:rPr lang="en-US" dirty="0" smtClean="0"/>
              <a:t>// Create the try block</a:t>
            </a:r>
          </a:p>
          <a:p>
            <a:pPr marL="457200"/>
            <a:r>
              <a:rPr lang="en-US" dirty="0" smtClean="0"/>
              <a:t>try {</a:t>
            </a:r>
          </a:p>
          <a:p>
            <a:pPr marL="685800"/>
            <a:r>
              <a:rPr lang="en-US" dirty="0" smtClean="0"/>
              <a:t>// Statement that can cause exception</a:t>
            </a:r>
          </a:p>
          <a:p>
            <a:pPr marL="685800"/>
            <a:r>
              <a:rPr lang="en-US" dirty="0" err="1" smtClean="0"/>
              <a:t>System.out.println</a:t>
            </a:r>
            <a:r>
              <a:rPr lang="en-US" dirty="0" smtClean="0"/>
              <a:t>(“Division is: “ + (num1/num2));</a:t>
            </a:r>
          </a:p>
          <a:p>
            <a:pPr marL="457200"/>
            <a:r>
              <a:rPr lang="en-US" dirty="0" smtClean="0"/>
              <a:t>}</a:t>
            </a:r>
          </a:p>
          <a:p>
            <a:pPr marL="457200"/>
            <a:r>
              <a:rPr lang="en-US" dirty="0" smtClean="0"/>
              <a:t>catch(</a:t>
            </a:r>
            <a:r>
              <a:rPr lang="en-US" dirty="0" err="1" smtClean="0"/>
              <a:t>ArithmeticException</a:t>
            </a:r>
            <a:r>
              <a:rPr lang="en-US" dirty="0" smtClean="0"/>
              <a:t> e){ //catch block for </a:t>
            </a:r>
            <a:r>
              <a:rPr lang="en-US" dirty="0" err="1" smtClean="0"/>
              <a:t>ArithmeticException</a:t>
            </a:r>
            <a:endParaRPr lang="en-US" dirty="0" smtClean="0"/>
          </a:p>
          <a:p>
            <a:pPr marL="685800"/>
            <a:r>
              <a:rPr lang="en-US" dirty="0" smtClean="0"/>
              <a:t>// Display an error message to the user</a:t>
            </a:r>
          </a:p>
          <a:p>
            <a:pPr marL="685800"/>
            <a:r>
              <a:rPr lang="en-US" dirty="0" err="1" smtClean="0"/>
              <a:t>System.out.println</a:t>
            </a:r>
            <a:r>
              <a:rPr lang="en-US" dirty="0" smtClean="0"/>
              <a:t>(“Error: “+ </a:t>
            </a:r>
            <a:r>
              <a:rPr lang="en-US" dirty="0" err="1" smtClean="0"/>
              <a:t>e.getMessage</a:t>
            </a:r>
            <a:r>
              <a:rPr lang="en-US" dirty="0" smtClean="0"/>
              <a:t>());</a:t>
            </a:r>
          </a:p>
          <a:p>
            <a:pPr marL="457200"/>
            <a:r>
              <a:rPr lang="en-US" dirty="0" smtClean="0"/>
              <a:t>}</a:t>
            </a:r>
          </a:p>
          <a:p>
            <a:pPr marL="457200"/>
            <a:r>
              <a:rPr lang="en-US" dirty="0" smtClean="0"/>
              <a:t>// Rest of the method</a:t>
            </a:r>
          </a:p>
          <a:p>
            <a:pPr marL="457200"/>
            <a:r>
              <a:rPr lang="en-US" dirty="0" err="1" smtClean="0"/>
              <a:t>System.out.println</a:t>
            </a:r>
            <a:r>
              <a:rPr lang="en-US" dirty="0" smtClean="0"/>
              <a:t>(“Method execution completed”);</a:t>
            </a:r>
          </a:p>
          <a:p>
            <a:pPr marL="228600"/>
            <a:r>
              <a:rPr lang="en-US" dirty="0" smtClean="0"/>
              <a:t>} }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try-catch Block 4-5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           Exceptions/Session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5800" y="914400"/>
            <a:ext cx="8077200" cy="567232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/**</a:t>
            </a:r>
          </a:p>
          <a:p>
            <a:r>
              <a:rPr lang="en-US" dirty="0" smtClean="0"/>
              <a:t> * Define the TestMath.java class</a:t>
            </a:r>
          </a:p>
          <a:p>
            <a:r>
              <a:rPr lang="en-US" dirty="0" smtClean="0"/>
              <a:t> */</a:t>
            </a:r>
          </a:p>
          <a:p>
            <a:r>
              <a:rPr lang="en-US" dirty="0" smtClean="0"/>
              <a:t>public class </a:t>
            </a:r>
            <a:r>
              <a:rPr lang="en-US" dirty="0" err="1" smtClean="0"/>
              <a:t>TestMath</a:t>
            </a:r>
            <a:r>
              <a:rPr lang="en-US" dirty="0" smtClean="0"/>
              <a:t> {</a:t>
            </a:r>
          </a:p>
          <a:p>
            <a:pPr marL="228600"/>
            <a:r>
              <a:rPr lang="en-US" dirty="0" smtClean="0"/>
              <a:t>/**</a:t>
            </a:r>
          </a:p>
          <a:p>
            <a:pPr marL="228600"/>
            <a:r>
              <a:rPr lang="en-US" dirty="0" smtClean="0"/>
              <a:t> * @</a:t>
            </a:r>
            <a:r>
              <a:rPr lang="en-US" dirty="0" err="1" smtClean="0"/>
              <a:t>param</a:t>
            </a:r>
            <a:r>
              <a:rPr lang="en-US" dirty="0" smtClean="0"/>
              <a:t> </a:t>
            </a:r>
            <a:r>
              <a:rPr lang="en-US" dirty="0" err="1" smtClean="0"/>
              <a:t>args</a:t>
            </a:r>
            <a:r>
              <a:rPr lang="en-US" dirty="0" smtClean="0"/>
              <a:t> the command line arguments</a:t>
            </a:r>
          </a:p>
          <a:p>
            <a:pPr marL="228600"/>
            <a:r>
              <a:rPr lang="en-US" dirty="0" smtClean="0"/>
              <a:t> */</a:t>
            </a:r>
          </a:p>
          <a:p>
            <a:pPr marL="228600"/>
            <a:r>
              <a:rPr lang="en-US" dirty="0" smtClean="0"/>
              <a:t>public static void main(String[] </a:t>
            </a:r>
            <a:r>
              <a:rPr lang="en-US" dirty="0" err="1" smtClean="0"/>
              <a:t>args</a:t>
            </a:r>
            <a:r>
              <a:rPr lang="en-US" dirty="0" smtClean="0"/>
              <a:t>)</a:t>
            </a:r>
          </a:p>
          <a:p>
            <a:pPr marL="228600"/>
            <a:r>
              <a:rPr lang="en-US" dirty="0" smtClean="0"/>
              <a:t>{</a:t>
            </a:r>
          </a:p>
          <a:p>
            <a:pPr marL="457200"/>
            <a:r>
              <a:rPr lang="en-US" dirty="0" smtClean="0"/>
              <a:t>// Check the number of command line arguments</a:t>
            </a:r>
          </a:p>
          <a:p>
            <a:pPr marL="457200"/>
            <a:r>
              <a:rPr lang="en-US" dirty="0" smtClean="0"/>
              <a:t>if(</a:t>
            </a:r>
            <a:r>
              <a:rPr lang="en-US" dirty="0" err="1" smtClean="0"/>
              <a:t>args.length</a:t>
            </a:r>
            <a:r>
              <a:rPr lang="en-US" dirty="0" smtClean="0"/>
              <a:t>==2) {</a:t>
            </a:r>
          </a:p>
          <a:p>
            <a:pPr marL="685800"/>
            <a:r>
              <a:rPr lang="en-US" dirty="0" smtClean="0"/>
              <a:t>// Instantiate the Mathematics class</a:t>
            </a:r>
          </a:p>
          <a:p>
            <a:pPr marL="685800"/>
            <a:r>
              <a:rPr lang="en-US" dirty="0" smtClean="0"/>
              <a:t>Mathematics </a:t>
            </a:r>
            <a:r>
              <a:rPr lang="en-US" dirty="0" err="1" smtClean="0"/>
              <a:t>objMath</a:t>
            </a:r>
            <a:r>
              <a:rPr lang="en-US" dirty="0" smtClean="0"/>
              <a:t> = new Mathematics();</a:t>
            </a:r>
          </a:p>
          <a:p>
            <a:pPr marL="685800"/>
            <a:r>
              <a:rPr lang="en-US" dirty="0" smtClean="0"/>
              <a:t>// Invoke the divide(</a:t>
            </a:r>
            <a:r>
              <a:rPr lang="en-US" dirty="0" err="1" smtClean="0"/>
              <a:t>int,int</a:t>
            </a:r>
            <a:r>
              <a:rPr lang="en-US" dirty="0" smtClean="0"/>
              <a:t>) method</a:t>
            </a:r>
          </a:p>
          <a:p>
            <a:pPr marL="685800"/>
            <a:r>
              <a:rPr lang="en-US" dirty="0" err="1" smtClean="0"/>
              <a:t>objMath.divide</a:t>
            </a:r>
            <a:r>
              <a:rPr lang="en-US" dirty="0" smtClean="0"/>
              <a:t>(</a:t>
            </a:r>
            <a:r>
              <a:rPr lang="en-US" dirty="0" err="1" smtClean="0"/>
              <a:t>Integer.parseInt</a:t>
            </a:r>
            <a:r>
              <a:rPr lang="en-US" dirty="0" smtClean="0"/>
              <a:t>(</a:t>
            </a:r>
            <a:r>
              <a:rPr lang="en-US" dirty="0" err="1" smtClean="0"/>
              <a:t>args</a:t>
            </a:r>
            <a:r>
              <a:rPr lang="en-US" dirty="0" smtClean="0"/>
              <a:t>[0]),</a:t>
            </a:r>
          </a:p>
          <a:p>
            <a:pPr marL="685800"/>
            <a:r>
              <a:rPr lang="en-US" dirty="0" smtClean="0"/>
              <a:t> </a:t>
            </a:r>
            <a:r>
              <a:rPr lang="en-US" dirty="0" err="1" smtClean="0"/>
              <a:t>Integer.parseInt</a:t>
            </a:r>
            <a:r>
              <a:rPr lang="en-US" dirty="0" smtClean="0"/>
              <a:t>(</a:t>
            </a:r>
            <a:r>
              <a:rPr lang="en-US" dirty="0" err="1" smtClean="0"/>
              <a:t>args</a:t>
            </a:r>
            <a:r>
              <a:rPr lang="en-US" dirty="0" smtClean="0"/>
              <a:t>[1]));</a:t>
            </a:r>
          </a:p>
          <a:p>
            <a:pPr marL="457200"/>
            <a:r>
              <a:rPr lang="en-US" dirty="0" smtClean="0"/>
              <a:t>}</a:t>
            </a:r>
          </a:p>
          <a:p>
            <a:pPr marL="457200"/>
            <a:r>
              <a:rPr lang="en-US" dirty="0" smtClean="0"/>
              <a:t>else {</a:t>
            </a:r>
          </a:p>
          <a:p>
            <a:pPr marL="685800"/>
            <a:r>
              <a:rPr lang="en-US" dirty="0" err="1" smtClean="0"/>
              <a:t>System.out.println</a:t>
            </a:r>
            <a:r>
              <a:rPr lang="en-US" dirty="0" smtClean="0"/>
              <a:t>(“Usage: java Mathematics &lt;number1&gt; &lt;number2&gt;”);</a:t>
            </a:r>
          </a:p>
          <a:p>
            <a:pPr marL="457200"/>
            <a:r>
              <a:rPr lang="en-US" dirty="0" smtClean="0"/>
              <a:t>}</a:t>
            </a:r>
          </a:p>
          <a:p>
            <a:pPr marL="228600"/>
            <a:r>
              <a:rPr lang="en-US" dirty="0" smtClean="0"/>
              <a:t>}</a:t>
            </a:r>
          </a:p>
          <a:p>
            <a:r>
              <a:rPr lang="en-US" dirty="0" smtClean="0"/>
              <a:t>}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try-catch Block 5-5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           Exceptions/Session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304800" y="838200"/>
            <a:ext cx="8610600" cy="2819400"/>
          </a:xfrm>
        </p:spPr>
        <p:txBody>
          <a:bodyPr/>
          <a:lstStyle/>
          <a:p>
            <a:pPr>
              <a:defRPr/>
            </a:pPr>
            <a:r>
              <a:rPr lang="en-US" sz="1800" dirty="0" smtClean="0"/>
              <a:t>It is clear that the statement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num1/num2</a:t>
            </a:r>
            <a:r>
              <a:rPr lang="en-US" sz="1800" dirty="0" smtClean="0"/>
              <a:t> might raise an error if the user specifies zero for the denominator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num2</a:t>
            </a:r>
            <a:r>
              <a:rPr lang="en-US" sz="1800" dirty="0" smtClean="0"/>
              <a:t>. </a:t>
            </a:r>
          </a:p>
          <a:p>
            <a:pPr>
              <a:defRPr/>
            </a:pPr>
            <a:r>
              <a:rPr lang="en-US" sz="1800" dirty="0" smtClean="0"/>
              <a:t>Therefore, the statement is enclosed within the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try</a:t>
            </a:r>
            <a:r>
              <a:rPr lang="en-US" sz="1800" dirty="0" smtClean="0"/>
              <a:t> block.</a:t>
            </a:r>
          </a:p>
          <a:p>
            <a:pPr>
              <a:defRPr/>
            </a:pPr>
            <a:r>
              <a:rPr lang="en-US" sz="1800" dirty="0" smtClean="0"/>
              <a:t>Division being an arithmetic operation, the user can create an appropriate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catch</a:t>
            </a:r>
            <a:r>
              <a:rPr lang="en-US" sz="1800" dirty="0" smtClean="0"/>
              <a:t> block with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ArithmeticException</a:t>
            </a:r>
            <a:r>
              <a:rPr lang="en-US" sz="1800" dirty="0" smtClean="0"/>
              <a:t> class object.</a:t>
            </a:r>
          </a:p>
          <a:p>
            <a:pPr>
              <a:defRPr/>
            </a:pPr>
            <a:r>
              <a:rPr lang="en-US" sz="1800" dirty="0" smtClean="0"/>
              <a:t>Within the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catch</a:t>
            </a:r>
            <a:r>
              <a:rPr lang="en-US" sz="1800" dirty="0" smtClean="0"/>
              <a:t> block, the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ArithmeticExceptio</a:t>
            </a:r>
            <a:r>
              <a:rPr lang="en-US" sz="1800" dirty="0" err="1" smtClean="0"/>
              <a:t>n</a:t>
            </a:r>
            <a:r>
              <a:rPr lang="en-US" sz="1800" dirty="0" smtClean="0"/>
              <a:t> class object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sz="1800" dirty="0" smtClean="0"/>
              <a:t> is used to invoke the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getMessage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800" dirty="0" smtClean="0"/>
              <a:t> method that will print the detail about the error. </a:t>
            </a:r>
          </a:p>
          <a:p>
            <a:pPr>
              <a:defRPr/>
            </a:pPr>
            <a:r>
              <a:rPr lang="en-US" sz="1800" dirty="0" smtClean="0"/>
              <a:t>Following figure shows the output of the program when user specifies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12</a:t>
            </a:r>
            <a:r>
              <a:rPr lang="en-US" sz="1800" dirty="0" smtClean="0"/>
              <a:t> as numerator and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800" dirty="0" smtClean="0"/>
              <a:t> as denominator:</a:t>
            </a:r>
            <a:endParaRPr lang="en-US" sz="1800" dirty="0"/>
          </a:p>
        </p:txBody>
      </p:sp>
      <p:pic>
        <p:nvPicPr>
          <p:cNvPr id="7" name="Picture 6" descr="Figure 12.3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3810000"/>
            <a:ext cx="4495800" cy="1752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Flow of Exceptions 1-2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           Exceptions/Session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304800" y="838200"/>
            <a:ext cx="8610600" cy="2362200"/>
          </a:xfrm>
        </p:spPr>
        <p:txBody>
          <a:bodyPr/>
          <a:lstStyle/>
          <a:p>
            <a:pPr>
              <a:defRPr/>
            </a:pPr>
            <a:r>
              <a:rPr lang="en-US" sz="1800" dirty="0" smtClean="0"/>
              <a:t>In the code, divide-by-zero exception occurs on execution of the statement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num1/num2</a:t>
            </a:r>
            <a:r>
              <a:rPr lang="en-US" sz="1800" dirty="0" smtClean="0"/>
              <a:t>.</a:t>
            </a:r>
          </a:p>
          <a:p>
            <a:pPr>
              <a:defRPr/>
            </a:pPr>
            <a:r>
              <a:rPr lang="en-US" sz="1800" dirty="0" smtClean="0"/>
              <a:t>If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try-catch</a:t>
            </a:r>
            <a:r>
              <a:rPr lang="en-US" sz="1800" dirty="0" smtClean="0"/>
              <a:t> block is not provided, any code after this statement is not executed as an exception object is automatically created. </a:t>
            </a:r>
          </a:p>
          <a:p>
            <a:pPr>
              <a:defRPr/>
            </a:pPr>
            <a:r>
              <a:rPr lang="en-US" sz="1800" dirty="0" smtClean="0"/>
              <a:t>Since, no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try-catch</a:t>
            </a:r>
            <a:r>
              <a:rPr lang="en-US" sz="1800" dirty="0" smtClean="0"/>
              <a:t> block is present, JVM handles the exception, prints the stack trace, and the program is terminated.</a:t>
            </a:r>
          </a:p>
          <a:p>
            <a:pPr>
              <a:defRPr/>
            </a:pPr>
            <a:r>
              <a:rPr lang="en-US" sz="1800" dirty="0" smtClean="0"/>
              <a:t>Following figure shows the execution of the code when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try-catch</a:t>
            </a:r>
            <a:r>
              <a:rPr lang="en-US" sz="1800" dirty="0" smtClean="0"/>
              <a:t> block is not provided:</a:t>
            </a:r>
            <a:endParaRPr lang="en-US" sz="1800" dirty="0"/>
          </a:p>
        </p:txBody>
      </p:sp>
      <p:pic>
        <p:nvPicPr>
          <p:cNvPr id="7" name="Picture 6" descr="Figure 12.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1600" y="3429000"/>
            <a:ext cx="6736702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Flow of Exceptions 2-2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           Exceptions/Session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304800" y="838200"/>
            <a:ext cx="8610600" cy="1447800"/>
          </a:xfrm>
        </p:spPr>
        <p:txBody>
          <a:bodyPr/>
          <a:lstStyle/>
          <a:p>
            <a:pPr>
              <a:defRPr/>
            </a:pPr>
            <a:r>
              <a:rPr lang="en-US" sz="1800" dirty="0" smtClean="0"/>
              <a:t>When the try-catch block is provided, the divide-by-zero exception occurring in the code is handled by the try-catch block and an exception message is displayed. </a:t>
            </a:r>
          </a:p>
          <a:p>
            <a:pPr>
              <a:defRPr/>
            </a:pPr>
            <a:r>
              <a:rPr lang="en-US" sz="1800" dirty="0" smtClean="0"/>
              <a:t>Also, the rest of the code gets executed normally.</a:t>
            </a:r>
          </a:p>
          <a:p>
            <a:pPr>
              <a:defRPr/>
            </a:pPr>
            <a:r>
              <a:rPr lang="en-US" sz="1800" dirty="0" smtClean="0"/>
              <a:t>Following figure shows the execution of the code when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try-catch</a:t>
            </a:r>
            <a:r>
              <a:rPr lang="en-US" sz="1800" dirty="0" smtClean="0"/>
              <a:t> block is provided: </a:t>
            </a:r>
            <a:endParaRPr lang="en-US" sz="1800" dirty="0"/>
          </a:p>
        </p:txBody>
      </p:sp>
      <p:pic>
        <p:nvPicPr>
          <p:cNvPr id="7" name="Picture 6" descr="Figure 12.5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7400" y="2438400"/>
            <a:ext cx="5432778" cy="381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‘throw’ and ‘throws’ Keywords 1-5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           Exceptions/Session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304800" y="914400"/>
            <a:ext cx="8610600" cy="2590800"/>
          </a:xfrm>
        </p:spPr>
        <p:txBody>
          <a:bodyPr/>
          <a:lstStyle/>
          <a:p>
            <a:pPr>
              <a:defRPr/>
            </a:pPr>
            <a:r>
              <a:rPr lang="en-US" sz="1800" dirty="0" smtClean="0"/>
              <a:t>Java provides the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throw</a:t>
            </a:r>
            <a:r>
              <a:rPr lang="en-US" sz="1800" dirty="0" smtClean="0"/>
              <a:t> and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throws</a:t>
            </a:r>
            <a:r>
              <a:rPr lang="en-US" sz="1800" dirty="0" smtClean="0"/>
              <a:t> keywords to explicitly raise an exception in the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main()</a:t>
            </a:r>
            <a:r>
              <a:rPr lang="en-US" sz="1800" dirty="0" smtClean="0"/>
              <a:t> method. </a:t>
            </a:r>
          </a:p>
          <a:p>
            <a:pPr>
              <a:defRPr/>
            </a:pPr>
            <a:r>
              <a:rPr lang="en-US" sz="1800" dirty="0" smtClean="0"/>
              <a:t>The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throw</a:t>
            </a:r>
            <a:r>
              <a:rPr lang="en-US" sz="1800" dirty="0" smtClean="0"/>
              <a:t> keyword throws the exception in a method. </a:t>
            </a:r>
          </a:p>
          <a:p>
            <a:pPr>
              <a:defRPr/>
            </a:pPr>
            <a:r>
              <a:rPr lang="en-US" sz="1800" dirty="0" smtClean="0"/>
              <a:t>The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throws</a:t>
            </a:r>
            <a:r>
              <a:rPr lang="en-US" sz="1800" dirty="0" smtClean="0"/>
              <a:t> keyword indicates the exception that a method may throw.</a:t>
            </a:r>
          </a:p>
          <a:p>
            <a:pPr>
              <a:defRPr/>
            </a:pPr>
            <a:r>
              <a:rPr lang="en-US" sz="1800" dirty="0" smtClean="0"/>
              <a:t>The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throw</a:t>
            </a:r>
            <a:r>
              <a:rPr lang="en-US" sz="1800" dirty="0" smtClean="0"/>
              <a:t> clause requires an argument of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Throwable</a:t>
            </a:r>
            <a:r>
              <a:rPr lang="en-US" sz="1800" dirty="0" smtClean="0"/>
              <a:t> instance and raises checked or unchecked exceptions in a method. </a:t>
            </a:r>
          </a:p>
          <a:p>
            <a:pPr>
              <a:defRPr/>
            </a:pPr>
            <a:r>
              <a:rPr lang="en-US" sz="1800" dirty="0" smtClean="0"/>
              <a:t>Following code snippet demonstrates the modified class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Mathematics</a:t>
            </a:r>
            <a:r>
              <a:rPr lang="en-US" sz="1800" dirty="0" smtClean="0"/>
              <a:t> now using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throw </a:t>
            </a:r>
            <a:r>
              <a:rPr lang="en-US" sz="1800" dirty="0" smtClean="0"/>
              <a:t>and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throws</a:t>
            </a:r>
            <a:r>
              <a:rPr lang="en-US" sz="1800" dirty="0" smtClean="0"/>
              <a:t> keywords for handling exceptions:</a:t>
            </a:r>
            <a:endParaRPr 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685800" y="3526066"/>
            <a:ext cx="8077200" cy="25699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package session12;</a:t>
            </a:r>
          </a:p>
          <a:p>
            <a:r>
              <a:rPr lang="en-US" dirty="0" smtClean="0"/>
              <a:t>class Mathematics {</a:t>
            </a:r>
          </a:p>
          <a:p>
            <a:endParaRPr lang="en-US" dirty="0" smtClean="0"/>
          </a:p>
          <a:p>
            <a:r>
              <a:rPr lang="en-US" dirty="0" smtClean="0"/>
              <a:t>/**</a:t>
            </a:r>
          </a:p>
          <a:p>
            <a:r>
              <a:rPr lang="en-US" dirty="0" smtClean="0"/>
              <a:t> * Divides two integers, throws </a:t>
            </a:r>
            <a:r>
              <a:rPr lang="en-US" dirty="0" err="1" smtClean="0"/>
              <a:t>ArithmeticException</a:t>
            </a:r>
            <a:endParaRPr lang="en-US" dirty="0" smtClean="0"/>
          </a:p>
          <a:p>
            <a:r>
              <a:rPr lang="en-US" dirty="0" smtClean="0"/>
              <a:t> * @</a:t>
            </a:r>
            <a:r>
              <a:rPr lang="en-US" dirty="0" err="1" smtClean="0"/>
              <a:t>param</a:t>
            </a:r>
            <a:r>
              <a:rPr lang="en-US" dirty="0" smtClean="0"/>
              <a:t> num1 an integer variable storing value of first number</a:t>
            </a:r>
          </a:p>
          <a:p>
            <a:r>
              <a:rPr lang="en-US" dirty="0" smtClean="0"/>
              <a:t> * @</a:t>
            </a:r>
            <a:r>
              <a:rPr lang="en-US" dirty="0" err="1" smtClean="0"/>
              <a:t>param</a:t>
            </a:r>
            <a:r>
              <a:rPr lang="en-US" dirty="0" smtClean="0"/>
              <a:t> num2 an integer variable storing value of second number</a:t>
            </a:r>
          </a:p>
          <a:p>
            <a:r>
              <a:rPr lang="en-US" dirty="0" smtClean="0"/>
              <a:t> * @return void</a:t>
            </a:r>
          </a:p>
          <a:p>
            <a:r>
              <a:rPr lang="en-US" dirty="0" smtClean="0"/>
              <a:t> */</a:t>
            </a:r>
          </a:p>
          <a:p>
            <a:r>
              <a:rPr lang="en-US" dirty="0" smtClean="0"/>
              <a:t>public void divide(</a:t>
            </a:r>
            <a:r>
              <a:rPr lang="en-US" dirty="0" err="1" smtClean="0"/>
              <a:t>int</a:t>
            </a:r>
            <a:r>
              <a:rPr lang="en-US" dirty="0" smtClean="0"/>
              <a:t> num1, </a:t>
            </a:r>
            <a:r>
              <a:rPr lang="en-US" dirty="0" err="1" smtClean="0"/>
              <a:t>int</a:t>
            </a:r>
            <a:r>
              <a:rPr lang="en-US" dirty="0" smtClean="0"/>
              <a:t> num2) throws </a:t>
            </a:r>
            <a:r>
              <a:rPr lang="en-US" dirty="0" err="1" smtClean="0"/>
              <a:t>ArithmeticException</a:t>
            </a:r>
            <a:r>
              <a:rPr lang="en-US" dirty="0" smtClean="0"/>
              <a:t> {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‘throw’ and ‘throws’ Keywords 2-5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           Exceptions/Session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5800" y="914400"/>
            <a:ext cx="8077200" cy="567232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28600"/>
            <a:r>
              <a:rPr lang="en-IN" dirty="0" smtClean="0"/>
              <a:t>// Check the value of num2</a:t>
            </a:r>
          </a:p>
          <a:p>
            <a:pPr marL="228600"/>
            <a:r>
              <a:rPr lang="en-IN" dirty="0" smtClean="0"/>
              <a:t>if(num2==0) {</a:t>
            </a:r>
          </a:p>
          <a:p>
            <a:pPr marL="457200"/>
            <a:r>
              <a:rPr lang="en-IN" dirty="0" smtClean="0"/>
              <a:t>// Throw the exception</a:t>
            </a:r>
          </a:p>
          <a:p>
            <a:pPr marL="457200"/>
            <a:r>
              <a:rPr lang="en-IN" dirty="0" smtClean="0"/>
              <a:t>throw new </a:t>
            </a:r>
            <a:r>
              <a:rPr lang="en-IN" dirty="0" err="1" smtClean="0"/>
              <a:t>ArithmeticException</a:t>
            </a:r>
            <a:r>
              <a:rPr lang="en-IN" dirty="0" smtClean="0"/>
              <a:t>(“/ by zero”);</a:t>
            </a:r>
          </a:p>
          <a:p>
            <a:pPr marL="228600"/>
            <a:r>
              <a:rPr lang="en-IN" dirty="0" smtClean="0"/>
              <a:t>}</a:t>
            </a:r>
          </a:p>
          <a:p>
            <a:pPr marL="228600"/>
            <a:r>
              <a:rPr lang="en-IN" dirty="0" smtClean="0"/>
              <a:t>else {</a:t>
            </a:r>
          </a:p>
          <a:p>
            <a:pPr marL="457200"/>
            <a:r>
              <a:rPr lang="en-IN" dirty="0" err="1" smtClean="0"/>
              <a:t>System.out.println</a:t>
            </a:r>
            <a:r>
              <a:rPr lang="en-IN" dirty="0" smtClean="0"/>
              <a:t>(“Division is: “ + (num1/num2));</a:t>
            </a:r>
          </a:p>
          <a:p>
            <a:pPr marL="228600"/>
            <a:r>
              <a:rPr lang="en-IN" dirty="0" smtClean="0"/>
              <a:t>}</a:t>
            </a:r>
          </a:p>
          <a:p>
            <a:pPr marL="228600"/>
            <a:endParaRPr lang="en-IN" dirty="0" smtClean="0"/>
          </a:p>
          <a:p>
            <a:pPr marL="228600"/>
            <a:r>
              <a:rPr lang="en-IN" dirty="0" smtClean="0"/>
              <a:t>// Rest of the method</a:t>
            </a:r>
          </a:p>
          <a:p>
            <a:pPr marL="228600"/>
            <a:r>
              <a:rPr lang="en-IN" dirty="0" err="1" smtClean="0"/>
              <a:t>System.out.println</a:t>
            </a:r>
            <a:r>
              <a:rPr lang="en-IN" dirty="0" smtClean="0"/>
              <a:t>(“Method execution completed”);</a:t>
            </a:r>
          </a:p>
          <a:p>
            <a:pPr marL="228600"/>
            <a:r>
              <a:rPr lang="en-IN" dirty="0" smtClean="0"/>
              <a:t>}</a:t>
            </a:r>
          </a:p>
          <a:p>
            <a:r>
              <a:rPr lang="en-IN" dirty="0" smtClean="0"/>
              <a:t>}</a:t>
            </a:r>
          </a:p>
          <a:p>
            <a:endParaRPr lang="en-IN" dirty="0" smtClean="0"/>
          </a:p>
          <a:p>
            <a:r>
              <a:rPr lang="en-US" dirty="0" smtClean="0"/>
              <a:t>/**</a:t>
            </a:r>
          </a:p>
          <a:p>
            <a:r>
              <a:rPr lang="en-US" dirty="0" smtClean="0"/>
              <a:t> * Define the TestMath.java class</a:t>
            </a:r>
          </a:p>
          <a:p>
            <a:r>
              <a:rPr lang="en-US" dirty="0" smtClean="0"/>
              <a:t> */</a:t>
            </a:r>
          </a:p>
          <a:p>
            <a:r>
              <a:rPr lang="en-US" dirty="0" smtClean="0"/>
              <a:t>public class </a:t>
            </a:r>
            <a:r>
              <a:rPr lang="en-US" dirty="0" err="1" smtClean="0"/>
              <a:t>TestMath</a:t>
            </a:r>
            <a:r>
              <a:rPr lang="en-US" dirty="0" smtClean="0"/>
              <a:t> {</a:t>
            </a:r>
          </a:p>
          <a:p>
            <a:pPr marL="228600"/>
            <a:r>
              <a:rPr lang="en-US" dirty="0" smtClean="0"/>
              <a:t>/**</a:t>
            </a:r>
          </a:p>
          <a:p>
            <a:pPr marL="228600"/>
            <a:r>
              <a:rPr lang="en-US" dirty="0" smtClean="0"/>
              <a:t>* @</a:t>
            </a:r>
            <a:r>
              <a:rPr lang="en-US" dirty="0" err="1" smtClean="0"/>
              <a:t>param</a:t>
            </a:r>
            <a:r>
              <a:rPr lang="en-US" dirty="0" smtClean="0"/>
              <a:t> </a:t>
            </a:r>
            <a:r>
              <a:rPr lang="en-US" dirty="0" err="1" smtClean="0"/>
              <a:t>args</a:t>
            </a:r>
            <a:r>
              <a:rPr lang="en-US" dirty="0" smtClean="0"/>
              <a:t> the command line arguments</a:t>
            </a:r>
          </a:p>
          <a:p>
            <a:pPr marL="228600"/>
            <a:r>
              <a:rPr lang="en-US" dirty="0" smtClean="0"/>
              <a:t>*/</a:t>
            </a:r>
          </a:p>
          <a:p>
            <a:pPr marL="228600"/>
            <a:r>
              <a:rPr lang="en-US" dirty="0" smtClean="0"/>
              <a:t>public static void main(String[] </a:t>
            </a:r>
            <a:r>
              <a:rPr lang="en-US" dirty="0" err="1" smtClean="0"/>
              <a:t>args</a:t>
            </a:r>
            <a:r>
              <a:rPr lang="en-US" dirty="0" smtClean="0"/>
              <a:t>) {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‘throw’ and ‘throws’ Keywords 3-5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           Exceptions/Session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5800" y="914400"/>
            <a:ext cx="8077200" cy="515525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28600"/>
            <a:r>
              <a:rPr lang="en-IN" dirty="0" smtClean="0"/>
              <a:t>// Check the number of command line arguments</a:t>
            </a:r>
          </a:p>
          <a:p>
            <a:pPr marL="228600"/>
            <a:r>
              <a:rPr lang="en-IN" dirty="0" smtClean="0"/>
              <a:t>if(</a:t>
            </a:r>
            <a:r>
              <a:rPr lang="en-IN" dirty="0" err="1" smtClean="0"/>
              <a:t>args.length</a:t>
            </a:r>
            <a:r>
              <a:rPr lang="en-IN" dirty="0" smtClean="0"/>
              <a:t>==2) {</a:t>
            </a:r>
          </a:p>
          <a:p>
            <a:pPr marL="457200"/>
            <a:r>
              <a:rPr lang="en-IN" dirty="0" smtClean="0"/>
              <a:t>// Instantiate the Mathematics class</a:t>
            </a:r>
          </a:p>
          <a:p>
            <a:pPr marL="457200"/>
            <a:r>
              <a:rPr lang="en-IN" dirty="0" smtClean="0"/>
              <a:t>Mathematics </a:t>
            </a:r>
            <a:r>
              <a:rPr lang="en-IN" dirty="0" err="1" smtClean="0"/>
              <a:t>objMath</a:t>
            </a:r>
            <a:r>
              <a:rPr lang="en-IN" dirty="0" smtClean="0"/>
              <a:t> = new Mathematics();</a:t>
            </a:r>
          </a:p>
          <a:p>
            <a:pPr marL="457200"/>
            <a:r>
              <a:rPr lang="en-IN" dirty="0" smtClean="0"/>
              <a:t>try {</a:t>
            </a:r>
          </a:p>
          <a:p>
            <a:pPr marL="685800"/>
            <a:r>
              <a:rPr lang="en-IN" dirty="0" smtClean="0"/>
              <a:t>// Invoke the divide(</a:t>
            </a:r>
            <a:r>
              <a:rPr lang="en-IN" dirty="0" err="1" smtClean="0"/>
              <a:t>int,int</a:t>
            </a:r>
            <a:r>
              <a:rPr lang="en-IN" dirty="0" smtClean="0"/>
              <a:t>) method</a:t>
            </a:r>
          </a:p>
          <a:p>
            <a:pPr marL="685800"/>
            <a:r>
              <a:rPr lang="en-IN" dirty="0" err="1" smtClean="0"/>
              <a:t>objMath.divide</a:t>
            </a:r>
            <a:r>
              <a:rPr lang="en-IN" dirty="0" smtClean="0"/>
              <a:t>(</a:t>
            </a:r>
            <a:r>
              <a:rPr lang="en-IN" dirty="0" err="1" smtClean="0"/>
              <a:t>Integer.parseInt</a:t>
            </a:r>
            <a:r>
              <a:rPr lang="en-IN" dirty="0" smtClean="0"/>
              <a:t>(</a:t>
            </a:r>
            <a:r>
              <a:rPr lang="en-IN" dirty="0" err="1" smtClean="0"/>
              <a:t>args</a:t>
            </a:r>
            <a:r>
              <a:rPr lang="en-IN" dirty="0" smtClean="0"/>
              <a:t>[0]), </a:t>
            </a:r>
          </a:p>
          <a:p>
            <a:pPr marL="685800"/>
            <a:r>
              <a:rPr lang="en-IN" dirty="0" err="1" smtClean="0"/>
              <a:t>Integer.parseInt</a:t>
            </a:r>
            <a:r>
              <a:rPr lang="en-IN" dirty="0" smtClean="0"/>
              <a:t>(</a:t>
            </a:r>
            <a:r>
              <a:rPr lang="en-IN" dirty="0" err="1" smtClean="0"/>
              <a:t>args</a:t>
            </a:r>
            <a:r>
              <a:rPr lang="en-IN" dirty="0" smtClean="0"/>
              <a:t>[1]));</a:t>
            </a:r>
          </a:p>
          <a:p>
            <a:pPr marL="457200"/>
            <a:r>
              <a:rPr lang="en-IN" dirty="0" smtClean="0"/>
              <a:t>}</a:t>
            </a:r>
          </a:p>
          <a:p>
            <a:pPr marL="457200"/>
            <a:r>
              <a:rPr lang="en-IN" dirty="0" smtClean="0"/>
              <a:t>catch(</a:t>
            </a:r>
            <a:r>
              <a:rPr lang="en-IN" dirty="0" err="1" smtClean="0"/>
              <a:t>ArithmeticException</a:t>
            </a:r>
            <a:r>
              <a:rPr lang="en-IN" dirty="0" smtClean="0"/>
              <a:t> e) {</a:t>
            </a:r>
          </a:p>
          <a:p>
            <a:pPr marL="685800"/>
            <a:r>
              <a:rPr lang="en-IN" dirty="0" smtClean="0"/>
              <a:t>// Display an error message to the user</a:t>
            </a:r>
          </a:p>
          <a:p>
            <a:pPr marL="685800"/>
            <a:r>
              <a:rPr lang="en-IN" dirty="0" err="1" smtClean="0"/>
              <a:t>System.out.println</a:t>
            </a:r>
            <a:r>
              <a:rPr lang="en-IN" dirty="0" smtClean="0"/>
              <a:t>(“Error: “+ </a:t>
            </a:r>
            <a:r>
              <a:rPr lang="en-IN" dirty="0" err="1" smtClean="0"/>
              <a:t>e.getMessage</a:t>
            </a:r>
            <a:r>
              <a:rPr lang="en-IN" dirty="0" smtClean="0"/>
              <a:t>());</a:t>
            </a:r>
          </a:p>
          <a:p>
            <a:pPr marL="457200"/>
            <a:r>
              <a:rPr lang="en-IN" dirty="0" smtClean="0"/>
              <a:t>}</a:t>
            </a:r>
          </a:p>
          <a:p>
            <a:pPr marL="228600"/>
            <a:r>
              <a:rPr lang="en-IN" dirty="0" smtClean="0"/>
              <a:t>}</a:t>
            </a:r>
          </a:p>
          <a:p>
            <a:pPr marL="228600"/>
            <a:r>
              <a:rPr lang="en-IN" dirty="0" smtClean="0"/>
              <a:t>else{</a:t>
            </a:r>
          </a:p>
          <a:p>
            <a:pPr marL="457200"/>
            <a:r>
              <a:rPr lang="en-IN" dirty="0" err="1" smtClean="0"/>
              <a:t>System.out.println</a:t>
            </a:r>
            <a:r>
              <a:rPr lang="en-IN" dirty="0" smtClean="0"/>
              <a:t>(“Usage: java Mathematics &lt;number1&gt; &lt;number2&gt;”);</a:t>
            </a:r>
          </a:p>
          <a:p>
            <a:pPr marL="228600"/>
            <a:r>
              <a:rPr lang="en-IN" dirty="0" smtClean="0"/>
              <a:t>}</a:t>
            </a:r>
          </a:p>
          <a:p>
            <a:pPr marL="228600"/>
            <a:r>
              <a:rPr lang="en-IN" dirty="0" err="1" smtClean="0"/>
              <a:t>System.out.println</a:t>
            </a:r>
            <a:r>
              <a:rPr lang="en-IN" dirty="0" smtClean="0"/>
              <a:t>(“Back to Main”);</a:t>
            </a:r>
          </a:p>
          <a:p>
            <a:pPr marL="228600"/>
            <a:r>
              <a:rPr lang="en-IN" dirty="0" smtClean="0"/>
              <a:t>}</a:t>
            </a:r>
          </a:p>
          <a:p>
            <a:r>
              <a:rPr lang="en-IN" dirty="0" smtClean="0"/>
              <a:t>}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‘throw’ and ‘throws’ Keywords 4-5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           Exceptions/Session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304800" y="838200"/>
            <a:ext cx="8610600" cy="3505200"/>
          </a:xfrm>
        </p:spPr>
        <p:txBody>
          <a:bodyPr/>
          <a:lstStyle/>
          <a:p>
            <a:pPr>
              <a:defRPr/>
            </a:pPr>
            <a:r>
              <a:rPr lang="en-US" sz="1800" dirty="0" smtClean="0"/>
              <a:t>Within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divide(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int,int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800" dirty="0" smtClean="0"/>
              <a:t>, the code checks for the value of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num2</a:t>
            </a:r>
            <a:r>
              <a:rPr lang="en-US" sz="1800" dirty="0" smtClean="0"/>
              <a:t>. </a:t>
            </a:r>
          </a:p>
          <a:p>
            <a:pPr>
              <a:defRPr/>
            </a:pPr>
            <a:r>
              <a:rPr lang="en-US" sz="1800" dirty="0" smtClean="0"/>
              <a:t>If it is equal to zero, it creates an instance of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ArithmeticException</a:t>
            </a:r>
            <a:r>
              <a:rPr lang="en-US" sz="1800" dirty="0" smtClean="0"/>
              <a:t> using the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800" dirty="0" smtClean="0"/>
              <a:t> keyword with the error message as an argument. </a:t>
            </a:r>
          </a:p>
          <a:p>
            <a:pPr>
              <a:defRPr/>
            </a:pPr>
            <a:r>
              <a:rPr lang="en-US" sz="1800" dirty="0" smtClean="0"/>
              <a:t>The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throw</a:t>
            </a:r>
            <a:r>
              <a:rPr lang="en-US" sz="1800" dirty="0" smtClean="0"/>
              <a:t> keyword throws the instance to the caller.</a:t>
            </a:r>
          </a:p>
          <a:p>
            <a:pPr>
              <a:defRPr/>
            </a:pPr>
            <a:r>
              <a:rPr lang="en-US" sz="1800" dirty="0" smtClean="0"/>
              <a:t>Within the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main()</a:t>
            </a:r>
            <a:r>
              <a:rPr lang="en-US" sz="1800" dirty="0" smtClean="0"/>
              <a:t> method, an instance,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objMath</a:t>
            </a:r>
            <a:r>
              <a:rPr lang="en-US" sz="1800" dirty="0" smtClean="0"/>
              <a:t> is used to invoke the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divide(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int,int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800" dirty="0" smtClean="0"/>
              <a:t> method. </a:t>
            </a:r>
          </a:p>
          <a:p>
            <a:pPr>
              <a:defRPr/>
            </a:pPr>
            <a:r>
              <a:rPr lang="en-US" sz="1800" dirty="0" smtClean="0"/>
              <a:t>However, this time, the code is written within the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try</a:t>
            </a:r>
            <a:r>
              <a:rPr lang="en-US" sz="1800" dirty="0" smtClean="0"/>
              <a:t> block since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divide(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int,int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800" dirty="0" smtClean="0"/>
              <a:t> may throw an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ArithmeticException</a:t>
            </a:r>
            <a:r>
              <a:rPr lang="en-US" sz="1800" dirty="0" smtClean="0"/>
              <a:t> that the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main()</a:t>
            </a:r>
            <a:r>
              <a:rPr lang="en-US" sz="1800" dirty="0" smtClean="0"/>
              <a:t> method will have to handle within its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catch</a:t>
            </a:r>
            <a:r>
              <a:rPr lang="en-US" sz="1800" dirty="0" smtClean="0"/>
              <a:t> block.</a:t>
            </a:r>
          </a:p>
          <a:p>
            <a:pPr>
              <a:defRPr/>
            </a:pPr>
            <a:r>
              <a:rPr lang="en-US" sz="1800" dirty="0" smtClean="0"/>
              <a:t>Following figure shows the output of the program when user specifies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12</a:t>
            </a:r>
            <a:r>
              <a:rPr lang="en-US" sz="1800" dirty="0" smtClean="0"/>
              <a:t> as numerator and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800" dirty="0" smtClean="0"/>
              <a:t> as denominator:</a:t>
            </a:r>
            <a:endParaRPr lang="en-US" sz="1800" dirty="0"/>
          </a:p>
        </p:txBody>
      </p:sp>
      <p:pic>
        <p:nvPicPr>
          <p:cNvPr id="7" name="Picture 6" descr="Figure 12.6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5600" y="4267200"/>
            <a:ext cx="3301678" cy="1600200"/>
          </a:xfrm>
          <a:prstGeom prst="rect">
            <a:avLst/>
          </a:prstGeom>
        </p:spPr>
      </p:pic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304800" y="5943600"/>
            <a:ext cx="8610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73735"/>
              </a:buClr>
              <a:buSzPct val="50000"/>
              <a:buFont typeface="Wingdings" pitchFamily="2" charset="2"/>
              <a:buChar char="u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figure shows that upon execution of the code, the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if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condition becomes true and it throws the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ArithmeticException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‘throw’ and ‘throws’ Keywords 5-5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           Exceptions/Session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304800" y="762000"/>
            <a:ext cx="8610600" cy="2438400"/>
          </a:xfrm>
        </p:spPr>
        <p:txBody>
          <a:bodyPr/>
          <a:lstStyle/>
          <a:p>
            <a:pPr>
              <a:defRPr/>
            </a:pPr>
            <a:r>
              <a:rPr lang="en-US" sz="1800" dirty="0" smtClean="0"/>
              <a:t>The control returns back to the caller, that is, the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main()</a:t>
            </a:r>
            <a:r>
              <a:rPr lang="en-US" sz="1800" dirty="0" smtClean="0"/>
              <a:t> method where it is finally handled. </a:t>
            </a:r>
          </a:p>
          <a:p>
            <a:pPr>
              <a:defRPr/>
            </a:pPr>
            <a:r>
              <a:rPr lang="en-US" sz="1800" dirty="0" smtClean="0"/>
              <a:t>The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catch</a:t>
            </a:r>
            <a:r>
              <a:rPr lang="en-US" sz="1800" dirty="0" smtClean="0"/>
              <a:t> block was executed and the result of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getMessage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800" dirty="0" smtClean="0"/>
              <a:t> is displayed to the user.</a:t>
            </a:r>
          </a:p>
          <a:p>
            <a:pPr>
              <a:defRPr/>
            </a:pPr>
            <a:r>
              <a:rPr lang="en-US" sz="1800" dirty="0" smtClean="0"/>
              <a:t>Notice, that the remaining statement of the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divide(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int,int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800" dirty="0" smtClean="0"/>
              <a:t> method is not executed in this case.</a:t>
            </a:r>
          </a:p>
          <a:p>
            <a:pPr>
              <a:defRPr/>
            </a:pPr>
            <a:r>
              <a:rPr lang="en-US" sz="1800" dirty="0" smtClean="0"/>
              <a:t>Following figure shows the execution of the code when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throw</a:t>
            </a:r>
            <a:r>
              <a:rPr lang="en-US" sz="1800" dirty="0" smtClean="0"/>
              <a:t> and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throws</a:t>
            </a:r>
            <a:r>
              <a:rPr lang="en-US" sz="1800" dirty="0" smtClean="0"/>
              <a:t> clauses are used:</a:t>
            </a:r>
            <a:endParaRPr lang="en-US" sz="1800" dirty="0"/>
          </a:p>
        </p:txBody>
      </p:sp>
      <p:pic>
        <p:nvPicPr>
          <p:cNvPr id="7" name="Picture 6" descr="Figure 12.7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71800" y="3048000"/>
            <a:ext cx="3352800" cy="3521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Introduction</a:t>
            </a:r>
            <a:endParaRPr lang="en-IN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           Exceptions/Session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304800" y="914400"/>
            <a:ext cx="8610600" cy="5257800"/>
          </a:xfrm>
        </p:spPr>
        <p:txBody>
          <a:bodyPr/>
          <a:lstStyle/>
          <a:p>
            <a:pPr>
              <a:defRPr/>
            </a:pPr>
            <a:r>
              <a:rPr lang="en-US" sz="2000" dirty="0" smtClean="0"/>
              <a:t>Java is a very robust and efficient programming language. </a:t>
            </a:r>
          </a:p>
          <a:p>
            <a:pPr>
              <a:defRPr/>
            </a:pPr>
            <a:r>
              <a:rPr lang="en-US" sz="2000" dirty="0" smtClean="0"/>
              <a:t>Features such as classes, objects, inheritance, and so on make Java a strong, versatile, and secure language. </a:t>
            </a:r>
          </a:p>
          <a:p>
            <a:pPr>
              <a:defRPr/>
            </a:pPr>
            <a:r>
              <a:rPr lang="en-US" sz="2000" dirty="0" smtClean="0"/>
              <a:t>However, no matter how well a code is written, it is prone to failure or behaves erroneously in certain conditions. </a:t>
            </a:r>
          </a:p>
          <a:p>
            <a:pPr>
              <a:defRPr/>
            </a:pPr>
            <a:r>
              <a:rPr lang="en-US" sz="2000" dirty="0" smtClean="0"/>
              <a:t>These situations may be expected or unexpected. </a:t>
            </a:r>
          </a:p>
          <a:p>
            <a:pPr>
              <a:defRPr/>
            </a:pPr>
            <a:r>
              <a:rPr lang="en-US" sz="2000" dirty="0" smtClean="0"/>
              <a:t>In either case, the user would be nonplussed or confused with such unexpected behavior of code.</a:t>
            </a:r>
          </a:p>
          <a:p>
            <a:pPr>
              <a:defRPr/>
            </a:pPr>
            <a:r>
              <a:rPr lang="en-US" sz="2000" dirty="0" smtClean="0"/>
              <a:t>To avoid such a situation, Java provides the concept of exception handling using which, a programmer can display appropriate message to the user in case such unexpected behavior of code occurs.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‘catch’ Blocks 1-4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           Exceptions/Session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304800" y="838200"/>
            <a:ext cx="8610600" cy="914400"/>
          </a:xfrm>
        </p:spPr>
        <p:txBody>
          <a:bodyPr/>
          <a:lstStyle/>
          <a:p>
            <a:pPr>
              <a:defRPr/>
            </a:pPr>
            <a:r>
              <a:rPr lang="en-US" sz="1800" dirty="0" smtClean="0"/>
              <a:t>The user can associate multiple exception handlers with a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try</a:t>
            </a:r>
            <a:r>
              <a:rPr lang="en-US" sz="1800" dirty="0" smtClean="0"/>
              <a:t> block by providing more than one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catch</a:t>
            </a:r>
            <a:r>
              <a:rPr lang="en-US" sz="1800" dirty="0" smtClean="0"/>
              <a:t> blocks directly after the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try</a:t>
            </a:r>
            <a:r>
              <a:rPr lang="en-US" sz="1800" dirty="0" smtClean="0"/>
              <a:t> block. </a:t>
            </a:r>
          </a:p>
          <a:p>
            <a:pPr>
              <a:defRPr/>
            </a:pPr>
            <a:r>
              <a:rPr lang="en-US" sz="1800" dirty="0" smtClean="0"/>
              <a:t>The syntax for declaring a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try</a:t>
            </a:r>
            <a:r>
              <a:rPr lang="en-US" sz="1800" dirty="0" smtClean="0"/>
              <a:t> block with multiple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catch</a:t>
            </a:r>
            <a:r>
              <a:rPr lang="en-US" sz="1800" dirty="0" smtClean="0"/>
              <a:t> blocks is as follows:</a:t>
            </a:r>
            <a:endParaRPr lang="en-US" sz="1800" dirty="0"/>
          </a:p>
        </p:txBody>
      </p:sp>
      <p:grpSp>
        <p:nvGrpSpPr>
          <p:cNvPr id="7" name="Group 6"/>
          <p:cNvGrpSpPr/>
          <p:nvPr/>
        </p:nvGrpSpPr>
        <p:grpSpPr>
          <a:xfrm>
            <a:off x="609600" y="1905000"/>
            <a:ext cx="1295400" cy="381000"/>
            <a:chOff x="0" y="267999"/>
            <a:chExt cx="6096000" cy="936000"/>
          </a:xfrm>
          <a:solidFill>
            <a:schemeClr val="accent2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8" name="Rounded Rectangle 7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24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Syntax</a:t>
              </a:r>
              <a:endParaRPr lang="en-IN" sz="2400" b="1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85800" y="2438400"/>
            <a:ext cx="8077200" cy="15519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try</a:t>
            </a:r>
          </a:p>
          <a:p>
            <a:r>
              <a:rPr lang="en-US" dirty="0" smtClean="0"/>
              <a:t>{…}</a:t>
            </a:r>
          </a:p>
          <a:p>
            <a:r>
              <a:rPr lang="en-US" dirty="0" smtClean="0"/>
              <a:t>catch (&lt;exception-type&gt; &lt;object-name&gt;)</a:t>
            </a:r>
          </a:p>
          <a:p>
            <a:r>
              <a:rPr lang="en-US" dirty="0" smtClean="0"/>
              <a:t>{…}</a:t>
            </a:r>
          </a:p>
          <a:p>
            <a:r>
              <a:rPr lang="en-US" dirty="0" smtClean="0"/>
              <a:t>catch (&lt;exception-type&gt; &lt;object-name&gt;)</a:t>
            </a:r>
          </a:p>
          <a:p>
            <a:r>
              <a:rPr lang="en-US" dirty="0" smtClean="0"/>
              <a:t>{…}</a:t>
            </a:r>
            <a:endParaRPr lang="en-IN" dirty="0"/>
          </a:p>
        </p:txBody>
      </p:sp>
      <p:sp>
        <p:nvSpPr>
          <p:cNvPr id="12" name="Content Placeholder 1"/>
          <p:cNvSpPr txBox="1">
            <a:spLocks/>
          </p:cNvSpPr>
          <p:nvPr/>
        </p:nvSpPr>
        <p:spPr bwMode="auto">
          <a:xfrm>
            <a:off x="304800" y="4038600"/>
            <a:ext cx="86106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In this case, each </a:t>
            </a:r>
            <a:r>
              <a:rPr lang="en-US" sz="1800" dirty="0" smtClean="0">
                <a:cs typeface="Courier New" pitchFamily="49" charset="0"/>
              </a:rPr>
              <a:t>catch</a:t>
            </a:r>
            <a:r>
              <a:rPr lang="en-US" sz="1800" dirty="0" smtClean="0">
                <a:latin typeface="Calibri" pitchFamily="34" charset="0"/>
              </a:rPr>
              <a:t> block is an exception handler that handles a specific type of exception indicated by its argument exception-type.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The runtime system invokes the handler in the call stack whose exception-type matches the type of the exception thrown.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‘catch’ Blocks 2-4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           Exceptions/Session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304800" y="914400"/>
            <a:ext cx="8610600" cy="457200"/>
          </a:xfrm>
        </p:spPr>
        <p:txBody>
          <a:bodyPr/>
          <a:lstStyle/>
          <a:p>
            <a:pPr>
              <a:defRPr/>
            </a:pPr>
            <a:r>
              <a:rPr lang="en-US" sz="1800" dirty="0" smtClean="0"/>
              <a:t>Following code snippet demonstrates the use of multiple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catch</a:t>
            </a:r>
            <a:r>
              <a:rPr lang="en-US" sz="1800" dirty="0" smtClean="0"/>
              <a:t> blocks:</a:t>
            </a:r>
            <a:endParaRPr 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685800" y="1397943"/>
            <a:ext cx="8077200" cy="515525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package session12;</a:t>
            </a:r>
          </a:p>
          <a:p>
            <a:r>
              <a:rPr lang="en-US" dirty="0" smtClean="0"/>
              <a:t>public class Calculate {</a:t>
            </a:r>
          </a:p>
          <a:p>
            <a:pPr marL="228600"/>
            <a:r>
              <a:rPr lang="en-US" dirty="0" smtClean="0"/>
              <a:t>/**</a:t>
            </a:r>
          </a:p>
          <a:p>
            <a:pPr marL="228600"/>
            <a:r>
              <a:rPr lang="en-US" dirty="0" smtClean="0"/>
              <a:t> * @</a:t>
            </a:r>
            <a:r>
              <a:rPr lang="en-US" dirty="0" err="1" smtClean="0"/>
              <a:t>param</a:t>
            </a:r>
            <a:r>
              <a:rPr lang="en-US" dirty="0" smtClean="0"/>
              <a:t> </a:t>
            </a:r>
            <a:r>
              <a:rPr lang="en-US" dirty="0" err="1" smtClean="0"/>
              <a:t>args</a:t>
            </a:r>
            <a:r>
              <a:rPr lang="en-US" dirty="0" smtClean="0"/>
              <a:t> the command line arguments</a:t>
            </a:r>
          </a:p>
          <a:p>
            <a:pPr marL="228600"/>
            <a:r>
              <a:rPr lang="en-US" dirty="0" smtClean="0"/>
              <a:t> */</a:t>
            </a:r>
          </a:p>
          <a:p>
            <a:pPr marL="228600"/>
            <a:r>
              <a:rPr lang="en-US" dirty="0" smtClean="0"/>
              <a:t>public static void main(String[] </a:t>
            </a:r>
            <a:r>
              <a:rPr lang="en-US" dirty="0" err="1" smtClean="0"/>
              <a:t>args</a:t>
            </a:r>
            <a:r>
              <a:rPr lang="en-US" dirty="0" smtClean="0"/>
              <a:t>) {</a:t>
            </a:r>
          </a:p>
          <a:p>
            <a:pPr marL="457200"/>
            <a:r>
              <a:rPr lang="en-US" dirty="0" smtClean="0"/>
              <a:t>// Check the number of command line arguments</a:t>
            </a:r>
          </a:p>
          <a:p>
            <a:pPr marL="457200"/>
            <a:r>
              <a:rPr lang="en-US" dirty="0" smtClean="0"/>
              <a:t>if (</a:t>
            </a:r>
            <a:r>
              <a:rPr lang="en-US" dirty="0" err="1" smtClean="0"/>
              <a:t>args.length</a:t>
            </a:r>
            <a:r>
              <a:rPr lang="en-US" dirty="0" smtClean="0"/>
              <a:t> == 2){</a:t>
            </a:r>
          </a:p>
          <a:p>
            <a:pPr marL="685800"/>
            <a:r>
              <a:rPr lang="en-US" dirty="0" smtClean="0"/>
              <a:t>try {</a:t>
            </a:r>
          </a:p>
          <a:p>
            <a:pPr marL="914400"/>
            <a:r>
              <a:rPr lang="en-US" dirty="0" smtClean="0"/>
              <a:t>// Perform the division operation</a:t>
            </a:r>
          </a:p>
          <a:p>
            <a:pPr marL="914400"/>
            <a:r>
              <a:rPr lang="en-US" dirty="0" err="1" smtClean="0"/>
              <a:t>int</a:t>
            </a:r>
            <a:r>
              <a:rPr lang="en-US" dirty="0" smtClean="0"/>
              <a:t> num3 = </a:t>
            </a:r>
            <a:r>
              <a:rPr lang="en-US" dirty="0" err="1" smtClean="0"/>
              <a:t>Integer.parseInt</a:t>
            </a:r>
            <a:r>
              <a:rPr lang="en-US" dirty="0" smtClean="0"/>
              <a:t>(</a:t>
            </a:r>
            <a:r>
              <a:rPr lang="en-US" dirty="0" err="1" smtClean="0"/>
              <a:t>args</a:t>
            </a:r>
            <a:r>
              <a:rPr lang="en-US" dirty="0" smtClean="0"/>
              <a:t>[0]) / </a:t>
            </a:r>
            <a:r>
              <a:rPr lang="en-US" dirty="0" err="1" smtClean="0"/>
              <a:t>Integer.parseInt</a:t>
            </a:r>
            <a:r>
              <a:rPr lang="en-US" dirty="0" smtClean="0"/>
              <a:t>(</a:t>
            </a:r>
            <a:r>
              <a:rPr lang="en-US" dirty="0" err="1" smtClean="0"/>
              <a:t>args</a:t>
            </a:r>
            <a:r>
              <a:rPr lang="en-US" dirty="0" smtClean="0"/>
              <a:t>[1]);</a:t>
            </a:r>
          </a:p>
          <a:p>
            <a:pPr marL="914400"/>
            <a:r>
              <a:rPr lang="en-US" dirty="0" err="1" smtClean="0"/>
              <a:t>System.out.println</a:t>
            </a:r>
            <a:r>
              <a:rPr lang="en-US" dirty="0" smtClean="0"/>
              <a:t>(“Division is: “+num3);</a:t>
            </a:r>
          </a:p>
          <a:p>
            <a:pPr marL="685800"/>
            <a:r>
              <a:rPr lang="en-US" dirty="0" smtClean="0"/>
              <a:t>}</a:t>
            </a:r>
          </a:p>
          <a:p>
            <a:pPr marL="685800"/>
            <a:r>
              <a:rPr lang="en-US" dirty="0" smtClean="0"/>
              <a:t>catch (</a:t>
            </a:r>
            <a:r>
              <a:rPr lang="en-US" dirty="0" err="1" smtClean="0"/>
              <a:t>ArithmeticException</a:t>
            </a:r>
            <a:r>
              <a:rPr lang="en-US" dirty="0" smtClean="0"/>
              <a:t> e) { // Catch the </a:t>
            </a:r>
            <a:r>
              <a:rPr lang="en-US" dirty="0" err="1" smtClean="0"/>
              <a:t>ArithmeticException</a:t>
            </a:r>
            <a:endParaRPr lang="en-US" dirty="0" smtClean="0"/>
          </a:p>
          <a:p>
            <a:pPr marL="914400"/>
            <a:r>
              <a:rPr lang="en-US" dirty="0" err="1" smtClean="0"/>
              <a:t>System.out.println</a:t>
            </a:r>
            <a:r>
              <a:rPr lang="en-US" dirty="0" smtClean="0"/>
              <a:t>(“Error: “ + </a:t>
            </a:r>
            <a:r>
              <a:rPr lang="en-US" dirty="0" err="1" smtClean="0"/>
              <a:t>e.getMessage</a:t>
            </a:r>
            <a:r>
              <a:rPr lang="en-US" dirty="0" smtClean="0"/>
              <a:t>());</a:t>
            </a:r>
          </a:p>
          <a:p>
            <a:pPr marL="685800"/>
            <a:r>
              <a:rPr lang="en-US" dirty="0" smtClean="0"/>
              <a:t>}</a:t>
            </a:r>
          </a:p>
          <a:p>
            <a:pPr marL="685800"/>
            <a:r>
              <a:rPr lang="en-US" dirty="0" smtClean="0"/>
              <a:t>catch (</a:t>
            </a:r>
            <a:r>
              <a:rPr lang="en-US" dirty="0" err="1" smtClean="0"/>
              <a:t>NumberFormatException</a:t>
            </a:r>
            <a:r>
              <a:rPr lang="en-US" dirty="0" smtClean="0"/>
              <a:t> e){ // Catch the </a:t>
            </a:r>
            <a:r>
              <a:rPr lang="en-US" dirty="0" err="1" smtClean="0"/>
              <a:t>NumberFormatException</a:t>
            </a:r>
            <a:endParaRPr lang="en-US" dirty="0" smtClean="0"/>
          </a:p>
          <a:p>
            <a:pPr marL="914400"/>
            <a:r>
              <a:rPr lang="en-US" dirty="0" err="1" smtClean="0"/>
              <a:t>System.out.println</a:t>
            </a:r>
            <a:r>
              <a:rPr lang="en-US" dirty="0" smtClean="0"/>
              <a:t>(“Error: Required Integer found String:” +</a:t>
            </a:r>
          </a:p>
          <a:p>
            <a:pPr marL="914400"/>
            <a:r>
              <a:rPr lang="en-US" dirty="0" smtClean="0"/>
              <a:t> </a:t>
            </a:r>
            <a:r>
              <a:rPr lang="en-US" dirty="0" err="1" smtClean="0"/>
              <a:t>e.getMessage</a:t>
            </a:r>
            <a:r>
              <a:rPr lang="en-US" dirty="0" smtClean="0"/>
              <a:t>());</a:t>
            </a:r>
          </a:p>
          <a:p>
            <a:pPr marL="685800"/>
            <a:r>
              <a:rPr lang="en-US" dirty="0" smtClean="0"/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‘catch’ Blocks 3-4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           Exceptions/Session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5800" y="914400"/>
            <a:ext cx="8077200" cy="23114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685800"/>
            <a:r>
              <a:rPr lang="en-US" dirty="0" smtClean="0"/>
              <a:t>catch (Exception e) {</a:t>
            </a:r>
          </a:p>
          <a:p>
            <a:pPr marL="685800"/>
            <a:r>
              <a:rPr lang="en-US" dirty="0" err="1" smtClean="0"/>
              <a:t>System.out.println</a:t>
            </a:r>
            <a:r>
              <a:rPr lang="en-US" dirty="0" smtClean="0"/>
              <a:t>(“Error: “ + </a:t>
            </a:r>
            <a:r>
              <a:rPr lang="en-US" dirty="0" err="1" smtClean="0"/>
              <a:t>e.getMessage</a:t>
            </a:r>
            <a:r>
              <a:rPr lang="en-US" dirty="0" smtClean="0"/>
              <a:t>());</a:t>
            </a:r>
          </a:p>
          <a:p>
            <a:pPr marL="685800"/>
            <a:r>
              <a:rPr lang="en-US" dirty="0" smtClean="0"/>
              <a:t>}</a:t>
            </a:r>
          </a:p>
          <a:p>
            <a:pPr marL="406400">
              <a:tabLst>
                <a:tab pos="406400" algn="l"/>
              </a:tabLst>
            </a:pPr>
            <a:r>
              <a:rPr lang="en-US" dirty="0" smtClean="0"/>
              <a:t>}</a:t>
            </a:r>
          </a:p>
          <a:p>
            <a:pPr marL="406400">
              <a:tabLst>
                <a:tab pos="406400" algn="l"/>
              </a:tabLst>
            </a:pPr>
            <a:r>
              <a:rPr lang="en-US" dirty="0" smtClean="0"/>
              <a:t>else {</a:t>
            </a:r>
          </a:p>
          <a:p>
            <a:pPr marL="685800"/>
            <a:r>
              <a:rPr lang="en-US" dirty="0" err="1" smtClean="0"/>
              <a:t>System.out.println</a:t>
            </a:r>
            <a:r>
              <a:rPr lang="en-US" dirty="0" smtClean="0"/>
              <a:t>(“Usage: java Calculate &lt;number1&gt; &lt;number2&gt;”);</a:t>
            </a:r>
          </a:p>
          <a:p>
            <a:pPr marL="406400">
              <a:tabLst>
                <a:tab pos="406400" algn="l"/>
              </a:tabLst>
            </a:pPr>
            <a:r>
              <a:rPr lang="en-US" dirty="0" smtClean="0"/>
              <a:t>}</a:t>
            </a:r>
          </a:p>
          <a:p>
            <a:pPr marL="228600"/>
            <a:r>
              <a:rPr lang="en-US" dirty="0" smtClean="0"/>
              <a:t>}</a:t>
            </a:r>
          </a:p>
          <a:p>
            <a:r>
              <a:rPr lang="en-US" dirty="0" smtClean="0"/>
              <a:t>}</a:t>
            </a:r>
            <a:endParaRPr lang="en-IN" dirty="0"/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304800" y="3276600"/>
            <a:ext cx="8610600" cy="609600"/>
          </a:xfrm>
        </p:spPr>
        <p:txBody>
          <a:bodyPr/>
          <a:lstStyle/>
          <a:p>
            <a:pPr>
              <a:defRPr/>
            </a:pPr>
            <a:r>
              <a:rPr lang="en-US" sz="1800" dirty="0" smtClean="0"/>
              <a:t>Following figure shows the output of the code when user specifies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12</a:t>
            </a:r>
            <a:r>
              <a:rPr lang="en-US" sz="1800" dirty="0" smtClean="0"/>
              <a:t> and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800" dirty="0" smtClean="0"/>
              <a:t> as arguments:</a:t>
            </a:r>
            <a:endParaRPr lang="en-US" sz="1800" dirty="0"/>
          </a:p>
        </p:txBody>
      </p:sp>
      <p:pic>
        <p:nvPicPr>
          <p:cNvPr id="9" name="Picture 8" descr="Figure 12.8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57600" y="3886200"/>
            <a:ext cx="2298700" cy="811305"/>
          </a:xfrm>
          <a:prstGeom prst="rect">
            <a:avLst/>
          </a:prstGeom>
        </p:spPr>
      </p:pic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304800" y="4724400"/>
            <a:ext cx="8610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Following figure shows the output of the code when user specifies </a:t>
            </a:r>
            <a:r>
              <a:rPr lang="en-US" sz="1800" b="1" dirty="0" smtClean="0">
                <a:cs typeface="Courier New" pitchFamily="49" charset="0"/>
              </a:rPr>
              <a:t>12</a:t>
            </a:r>
            <a:r>
              <a:rPr lang="en-US" sz="1800" dirty="0" smtClean="0">
                <a:latin typeface="Calibri" pitchFamily="34" charset="0"/>
              </a:rPr>
              <a:t> and ‘</a:t>
            </a:r>
            <a:r>
              <a:rPr lang="en-US" sz="1800" b="1" dirty="0" smtClean="0">
                <a:cs typeface="Courier New" pitchFamily="49" charset="0"/>
              </a:rPr>
              <a:t>zero</a:t>
            </a:r>
            <a:r>
              <a:rPr lang="en-US" sz="1800" dirty="0" smtClean="0">
                <a:latin typeface="Calibri" pitchFamily="34" charset="0"/>
              </a:rPr>
              <a:t>’ as arguments: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11" name="Picture 10" descr="Figure 12.9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3000" y="5410200"/>
            <a:ext cx="7248673" cy="99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‘catch’ Blocks 4-4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           Exceptions/Session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304800" y="838200"/>
            <a:ext cx="8610600" cy="609600"/>
          </a:xfrm>
        </p:spPr>
        <p:txBody>
          <a:bodyPr/>
          <a:lstStyle/>
          <a:p>
            <a:pPr>
              <a:defRPr/>
            </a:pPr>
            <a:r>
              <a:rPr lang="en-US" sz="1800" dirty="0" smtClean="0"/>
              <a:t>Following figure shows the execution of the code when multiple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catch</a:t>
            </a:r>
            <a:r>
              <a:rPr lang="en-US" sz="1800" dirty="0" smtClean="0"/>
              <a:t> blocks are used:</a:t>
            </a:r>
            <a:endParaRPr lang="en-US" sz="1800" dirty="0"/>
          </a:p>
        </p:txBody>
      </p:sp>
      <p:pic>
        <p:nvPicPr>
          <p:cNvPr id="7" name="Picture 6" descr="Figure 12.10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1688782"/>
            <a:ext cx="7772400" cy="47120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‘finally’ Block 1-5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           Exceptions/Session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33400" y="990600"/>
            <a:ext cx="8229600" cy="533400"/>
            <a:chOff x="0" y="267999"/>
            <a:chExt cx="6096000" cy="936000"/>
          </a:xfrm>
          <a:solidFill>
            <a:schemeClr val="accent6">
              <a:lumMod val="5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" name="Rounded Rectangle 6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Java provides the </a:t>
              </a:r>
              <a:r>
                <a:rPr lang="en-US" sz="18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finally</a:t>
              </a:r>
              <a:r>
                <a:rPr lang="en-US" sz="18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block to ensure execution of certain statements even when an exception occurs.</a:t>
              </a:r>
              <a:endParaRPr lang="en-IN" sz="18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33400" y="1600200"/>
            <a:ext cx="8229600" cy="533400"/>
            <a:chOff x="0" y="267999"/>
            <a:chExt cx="6096000" cy="936000"/>
          </a:xfrm>
          <a:solidFill>
            <a:schemeClr val="accent3">
              <a:lumMod val="5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0" name="Rounded Rectangle 9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finally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block is always executed irrespective of whether or not an exception occurs in the try block.</a:t>
              </a:r>
              <a:endParaRPr lang="en-IN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33400" y="2209800"/>
            <a:ext cx="8229600" cy="533400"/>
            <a:chOff x="0" y="267999"/>
            <a:chExt cx="6096000" cy="936000"/>
          </a:xfrm>
          <a:solidFill>
            <a:schemeClr val="accent6">
              <a:lumMod val="5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3" name="Rounded Rectangle 12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This ensures that the cleanup code is not accidentally bypassed by a </a:t>
              </a:r>
              <a:r>
                <a:rPr lang="en-US" sz="18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return</a:t>
              </a:r>
              <a:r>
                <a:rPr lang="en-US" sz="18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, </a:t>
              </a:r>
              <a:r>
                <a:rPr lang="en-US" sz="18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break</a:t>
              </a:r>
              <a:r>
                <a:rPr lang="en-US" sz="18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, or </a:t>
              </a:r>
              <a:r>
                <a:rPr lang="en-US" sz="18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continue</a:t>
              </a:r>
              <a:r>
                <a:rPr lang="en-US" sz="18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statement.</a:t>
              </a:r>
              <a:endParaRPr lang="en-IN" sz="18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33400" y="2819400"/>
            <a:ext cx="8229600" cy="533400"/>
            <a:chOff x="0" y="267999"/>
            <a:chExt cx="6096000" cy="936000"/>
          </a:xfrm>
          <a:solidFill>
            <a:schemeClr val="accent3">
              <a:lumMod val="5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6" name="Rounded Rectangle 15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finally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block is mainly used as a tool to prevent resource leaks.</a:t>
              </a:r>
              <a:endParaRPr lang="en-IN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1" name="Content Placeholder 1"/>
          <p:cNvSpPr>
            <a:spLocks noGrp="1"/>
          </p:cNvSpPr>
          <p:nvPr>
            <p:ph idx="1"/>
          </p:nvPr>
        </p:nvSpPr>
        <p:spPr>
          <a:xfrm>
            <a:off x="304800" y="3429000"/>
            <a:ext cx="8610600" cy="2514600"/>
          </a:xfrm>
        </p:spPr>
        <p:txBody>
          <a:bodyPr/>
          <a:lstStyle/>
          <a:p>
            <a:pPr>
              <a:defRPr/>
            </a:pPr>
            <a:r>
              <a:rPr lang="en-US" sz="1800" dirty="0" smtClean="0"/>
              <a:t>Tasks such as closing a file and network connection, closing input-output streams, or recovering resources, must be done in a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finally</a:t>
            </a:r>
            <a:r>
              <a:rPr lang="en-US" sz="1800" dirty="0" smtClean="0"/>
              <a:t> block to ensure that a resource is recovered even if an exception occurs.</a:t>
            </a:r>
          </a:p>
          <a:p>
            <a:pPr>
              <a:defRPr/>
            </a:pPr>
            <a:r>
              <a:rPr lang="en-US" sz="1800" dirty="0" smtClean="0"/>
              <a:t>However, if due to some reason, the JVM exits while executing the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try</a:t>
            </a:r>
            <a:r>
              <a:rPr lang="en-US" sz="1800" dirty="0" smtClean="0"/>
              <a:t> or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catch</a:t>
            </a:r>
            <a:r>
              <a:rPr lang="en-US" sz="1800" dirty="0" smtClean="0"/>
              <a:t> block, then the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finally</a:t>
            </a:r>
            <a:r>
              <a:rPr lang="en-US" sz="1800" dirty="0" smtClean="0"/>
              <a:t> block may not execute. </a:t>
            </a:r>
          </a:p>
          <a:p>
            <a:pPr>
              <a:defRPr/>
            </a:pPr>
            <a:r>
              <a:rPr lang="en-US" sz="1800" dirty="0" smtClean="0"/>
              <a:t>Similarly, if a thread executing the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try</a:t>
            </a:r>
            <a:r>
              <a:rPr lang="en-US" sz="1800" dirty="0" smtClean="0">
                <a:cs typeface="Calibri" pitchFamily="34" charset="0"/>
              </a:rPr>
              <a:t> or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catch </a:t>
            </a:r>
            <a:r>
              <a:rPr lang="en-US" sz="1800" dirty="0" smtClean="0"/>
              <a:t>block gets interrupted or killed, the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finally</a:t>
            </a:r>
            <a:r>
              <a:rPr lang="en-US" sz="1800" dirty="0" smtClean="0"/>
              <a:t> block may not execute even though the application continues to execute. 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‘finally’ Block 2-5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           Exceptions/Session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304800" y="838200"/>
            <a:ext cx="8610600" cy="381000"/>
          </a:xfrm>
        </p:spPr>
        <p:txBody>
          <a:bodyPr/>
          <a:lstStyle/>
          <a:p>
            <a:pPr>
              <a:defRPr/>
            </a:pPr>
            <a:r>
              <a:rPr lang="en-IN" sz="1800" dirty="0" smtClean="0"/>
              <a:t>The syntax </a:t>
            </a:r>
            <a:r>
              <a:rPr lang="en-US" sz="1800" dirty="0" smtClean="0"/>
              <a:t>for declaring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try-catch</a:t>
            </a:r>
            <a:r>
              <a:rPr lang="en-US" sz="1800" dirty="0" smtClean="0"/>
              <a:t> blocks with a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finally</a:t>
            </a:r>
            <a:r>
              <a:rPr lang="en-US" sz="1800" dirty="0" smtClean="0"/>
              <a:t> block is as follows:</a:t>
            </a:r>
            <a:endParaRPr lang="en-US" sz="1800" dirty="0"/>
          </a:p>
        </p:txBody>
      </p:sp>
      <p:grpSp>
        <p:nvGrpSpPr>
          <p:cNvPr id="7" name="Group 6"/>
          <p:cNvGrpSpPr/>
          <p:nvPr/>
        </p:nvGrpSpPr>
        <p:grpSpPr>
          <a:xfrm>
            <a:off x="609600" y="1295400"/>
            <a:ext cx="1295400" cy="381000"/>
            <a:chOff x="0" y="267999"/>
            <a:chExt cx="6096000" cy="936000"/>
          </a:xfrm>
          <a:solidFill>
            <a:schemeClr val="accent2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8" name="Rounded Rectangle 7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24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Syntax</a:t>
              </a:r>
              <a:endParaRPr lang="en-IN" sz="2400" b="1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85800" y="1828800"/>
            <a:ext cx="8077200" cy="43958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try</a:t>
            </a:r>
          </a:p>
          <a:p>
            <a:r>
              <a:rPr lang="en-US" dirty="0" smtClean="0"/>
              <a:t>{</a:t>
            </a:r>
          </a:p>
          <a:p>
            <a:pPr marL="228600"/>
            <a:r>
              <a:rPr lang="en-US" dirty="0" smtClean="0"/>
              <a:t>// statements that may raise exception</a:t>
            </a:r>
          </a:p>
          <a:p>
            <a:pPr marL="228600"/>
            <a:r>
              <a:rPr lang="en-US" dirty="0" smtClean="0"/>
              <a:t>// statement 1</a:t>
            </a:r>
          </a:p>
          <a:p>
            <a:pPr marL="228600"/>
            <a:r>
              <a:rPr lang="en-US" dirty="0" smtClean="0"/>
              <a:t>// statement 2</a:t>
            </a:r>
          </a:p>
          <a:p>
            <a:r>
              <a:rPr lang="en-US" dirty="0" smtClean="0"/>
              <a:t>}</a:t>
            </a:r>
          </a:p>
          <a:p>
            <a:r>
              <a:rPr lang="en-US" dirty="0" smtClean="0"/>
              <a:t>catch(&lt;exception-type&gt; &lt;object-name&gt;)</a:t>
            </a:r>
          </a:p>
          <a:p>
            <a:r>
              <a:rPr lang="en-US" dirty="0" smtClean="0"/>
              <a:t>{</a:t>
            </a:r>
          </a:p>
          <a:p>
            <a:pPr marL="228600"/>
            <a:r>
              <a:rPr lang="en-US" dirty="0" smtClean="0"/>
              <a:t>// handling exception</a:t>
            </a:r>
          </a:p>
          <a:p>
            <a:pPr marL="228600"/>
            <a:r>
              <a:rPr lang="en-US" dirty="0" smtClean="0"/>
              <a:t>// error message</a:t>
            </a:r>
          </a:p>
          <a:p>
            <a:r>
              <a:rPr lang="en-US" dirty="0" smtClean="0"/>
              <a:t>}</a:t>
            </a:r>
          </a:p>
          <a:p>
            <a:r>
              <a:rPr lang="en-US" dirty="0" smtClean="0"/>
              <a:t>finally</a:t>
            </a:r>
          </a:p>
          <a:p>
            <a:r>
              <a:rPr lang="en-US" dirty="0" smtClean="0"/>
              <a:t>{</a:t>
            </a:r>
          </a:p>
          <a:p>
            <a:pPr marL="228600"/>
            <a:r>
              <a:rPr lang="en-US" dirty="0" smtClean="0"/>
              <a:t>// clean-up code</a:t>
            </a:r>
          </a:p>
          <a:p>
            <a:pPr marL="228600"/>
            <a:r>
              <a:rPr lang="en-US" dirty="0" smtClean="0"/>
              <a:t>// statement 1</a:t>
            </a:r>
          </a:p>
          <a:p>
            <a:pPr marL="228600"/>
            <a:r>
              <a:rPr lang="en-US" dirty="0" smtClean="0"/>
              <a:t>// statement 2</a:t>
            </a:r>
          </a:p>
          <a:p>
            <a:r>
              <a:rPr lang="en-US" dirty="0" smtClean="0"/>
              <a:t>}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‘finally’ Block 3-5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           Exceptions/Session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304800" y="838200"/>
            <a:ext cx="8610600" cy="685800"/>
          </a:xfrm>
        </p:spPr>
        <p:txBody>
          <a:bodyPr/>
          <a:lstStyle/>
          <a:p>
            <a:pPr>
              <a:defRPr/>
            </a:pPr>
            <a:r>
              <a:rPr lang="en-US" sz="1800" dirty="0" smtClean="0"/>
              <a:t>Following code snippet demonstrates the modified class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Calculate</a:t>
            </a:r>
            <a:r>
              <a:rPr lang="en-US" sz="1800" dirty="0" smtClean="0"/>
              <a:t> using the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finally</a:t>
            </a:r>
            <a:r>
              <a:rPr lang="en-US" sz="1800" dirty="0" smtClean="0"/>
              <a:t> block:</a:t>
            </a:r>
            <a:endParaRPr 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685800" y="1580275"/>
            <a:ext cx="8077200" cy="4896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package session12;</a:t>
            </a:r>
          </a:p>
          <a:p>
            <a:r>
              <a:rPr lang="en-US" dirty="0" smtClean="0"/>
              <a:t>public class Calculate {</a:t>
            </a:r>
          </a:p>
          <a:p>
            <a:pPr marL="228600"/>
            <a:r>
              <a:rPr lang="en-US" dirty="0" smtClean="0"/>
              <a:t>/**</a:t>
            </a:r>
          </a:p>
          <a:p>
            <a:pPr marL="228600"/>
            <a:r>
              <a:rPr lang="en-US" dirty="0" smtClean="0"/>
              <a:t> * @</a:t>
            </a:r>
            <a:r>
              <a:rPr lang="en-US" dirty="0" err="1" smtClean="0"/>
              <a:t>param</a:t>
            </a:r>
            <a:r>
              <a:rPr lang="en-US" dirty="0" smtClean="0"/>
              <a:t> </a:t>
            </a:r>
            <a:r>
              <a:rPr lang="en-US" dirty="0" err="1" smtClean="0"/>
              <a:t>args</a:t>
            </a:r>
            <a:r>
              <a:rPr lang="en-US" dirty="0" smtClean="0"/>
              <a:t> the command line arguments</a:t>
            </a:r>
          </a:p>
          <a:p>
            <a:pPr marL="228600"/>
            <a:r>
              <a:rPr lang="en-US" dirty="0" smtClean="0"/>
              <a:t> */</a:t>
            </a:r>
          </a:p>
          <a:p>
            <a:pPr marL="228600"/>
            <a:r>
              <a:rPr lang="en-US" dirty="0" smtClean="0"/>
              <a:t>public static void main(String[] </a:t>
            </a:r>
            <a:r>
              <a:rPr lang="en-US" dirty="0" err="1" smtClean="0"/>
              <a:t>args</a:t>
            </a:r>
            <a:r>
              <a:rPr lang="en-US" dirty="0" smtClean="0"/>
              <a:t>) {</a:t>
            </a:r>
          </a:p>
          <a:p>
            <a:pPr marL="457200"/>
            <a:r>
              <a:rPr lang="en-US" dirty="0" smtClean="0"/>
              <a:t>// Check the number of command line arguments</a:t>
            </a:r>
          </a:p>
          <a:p>
            <a:pPr marL="457200"/>
            <a:r>
              <a:rPr lang="en-US" dirty="0" smtClean="0"/>
              <a:t>if (</a:t>
            </a:r>
            <a:r>
              <a:rPr lang="en-US" dirty="0" err="1" smtClean="0"/>
              <a:t>args.length</a:t>
            </a:r>
            <a:r>
              <a:rPr lang="en-US" dirty="0" smtClean="0"/>
              <a:t> == 2) {</a:t>
            </a:r>
          </a:p>
          <a:p>
            <a:pPr marL="685800"/>
            <a:r>
              <a:rPr lang="en-US" dirty="0" smtClean="0"/>
              <a:t>try {</a:t>
            </a:r>
          </a:p>
          <a:p>
            <a:pPr marL="914400"/>
            <a:r>
              <a:rPr lang="en-US" dirty="0" err="1" smtClean="0"/>
              <a:t>int</a:t>
            </a:r>
            <a:r>
              <a:rPr lang="en-US" dirty="0" smtClean="0"/>
              <a:t> num3 = </a:t>
            </a:r>
            <a:r>
              <a:rPr lang="en-US" dirty="0" err="1" smtClean="0"/>
              <a:t>Integer.parseInt</a:t>
            </a:r>
            <a:r>
              <a:rPr lang="en-US" dirty="0" smtClean="0"/>
              <a:t>(</a:t>
            </a:r>
            <a:r>
              <a:rPr lang="en-US" dirty="0" err="1" smtClean="0"/>
              <a:t>args</a:t>
            </a:r>
            <a:r>
              <a:rPr lang="en-US" dirty="0" smtClean="0"/>
              <a:t>[0])/ </a:t>
            </a:r>
            <a:r>
              <a:rPr lang="en-US" dirty="0" err="1" smtClean="0"/>
              <a:t>Integer.parseInt</a:t>
            </a:r>
            <a:r>
              <a:rPr lang="en-US" dirty="0" smtClean="0"/>
              <a:t>(</a:t>
            </a:r>
            <a:r>
              <a:rPr lang="en-US" dirty="0" err="1" smtClean="0"/>
              <a:t>args</a:t>
            </a:r>
            <a:r>
              <a:rPr lang="en-US" dirty="0" smtClean="0"/>
              <a:t>[1]);</a:t>
            </a:r>
          </a:p>
          <a:p>
            <a:pPr marL="914400"/>
            <a:r>
              <a:rPr lang="en-US" dirty="0" err="1" smtClean="0"/>
              <a:t>System.out.println</a:t>
            </a:r>
            <a:r>
              <a:rPr lang="en-US" dirty="0" smtClean="0"/>
              <a:t>(“Division is: “+num3);</a:t>
            </a:r>
          </a:p>
          <a:p>
            <a:pPr marL="685800"/>
            <a:r>
              <a:rPr lang="en-US" dirty="0" smtClean="0"/>
              <a:t>}</a:t>
            </a:r>
          </a:p>
          <a:p>
            <a:pPr marL="685800"/>
            <a:r>
              <a:rPr lang="en-US" dirty="0" smtClean="0"/>
              <a:t>catch (</a:t>
            </a:r>
            <a:r>
              <a:rPr lang="en-US" dirty="0" err="1" smtClean="0"/>
              <a:t>ArithmeticException</a:t>
            </a:r>
            <a:r>
              <a:rPr lang="en-US" dirty="0" smtClean="0"/>
              <a:t> e) {</a:t>
            </a:r>
          </a:p>
          <a:p>
            <a:pPr marL="914400"/>
            <a:r>
              <a:rPr lang="en-US" dirty="0" err="1" smtClean="0"/>
              <a:t>System.out.println</a:t>
            </a:r>
            <a:r>
              <a:rPr lang="en-US" dirty="0" smtClean="0"/>
              <a:t>(“Error: “ + </a:t>
            </a:r>
            <a:r>
              <a:rPr lang="en-US" dirty="0" err="1" smtClean="0"/>
              <a:t>e.getMessage</a:t>
            </a:r>
            <a:r>
              <a:rPr lang="en-US" dirty="0" smtClean="0"/>
              <a:t>());</a:t>
            </a:r>
          </a:p>
          <a:p>
            <a:pPr marL="685800"/>
            <a:r>
              <a:rPr lang="en-US" dirty="0" smtClean="0"/>
              <a:t>}</a:t>
            </a:r>
          </a:p>
          <a:p>
            <a:pPr marL="685800"/>
            <a:r>
              <a:rPr lang="en-IN" dirty="0" smtClean="0"/>
              <a:t>catch (</a:t>
            </a:r>
            <a:r>
              <a:rPr lang="en-IN" dirty="0" err="1" smtClean="0"/>
              <a:t>NumberFormatException</a:t>
            </a:r>
            <a:r>
              <a:rPr lang="en-IN" dirty="0" smtClean="0"/>
              <a:t> e) {</a:t>
            </a:r>
          </a:p>
          <a:p>
            <a:pPr marL="914400"/>
            <a:r>
              <a:rPr lang="en-IN" dirty="0" err="1" smtClean="0"/>
              <a:t>System.out.println</a:t>
            </a:r>
            <a:r>
              <a:rPr lang="en-IN" dirty="0" smtClean="0"/>
              <a:t>(“Error: Required Integer found String:” +</a:t>
            </a:r>
          </a:p>
          <a:p>
            <a:pPr marL="914400"/>
            <a:r>
              <a:rPr lang="en-IN" dirty="0" smtClean="0"/>
              <a:t> </a:t>
            </a:r>
            <a:r>
              <a:rPr lang="en-IN" dirty="0" err="1" smtClean="0"/>
              <a:t>e.getMessage</a:t>
            </a:r>
            <a:r>
              <a:rPr lang="en-IN" dirty="0" smtClean="0"/>
              <a:t>());</a:t>
            </a:r>
          </a:p>
          <a:p>
            <a:pPr marL="685800"/>
            <a:r>
              <a:rPr lang="en-IN" dirty="0" smtClean="0"/>
              <a:t>}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‘finally’ Block 4-5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           Exceptions/Session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5800" y="970675"/>
            <a:ext cx="8077200" cy="38625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685800"/>
            <a:r>
              <a:rPr lang="en-IN" dirty="0" smtClean="0"/>
              <a:t>catch (Exception e) {</a:t>
            </a:r>
          </a:p>
          <a:p>
            <a:pPr marL="914400"/>
            <a:r>
              <a:rPr lang="en-IN" dirty="0" err="1" smtClean="0"/>
              <a:t>System.out.println</a:t>
            </a:r>
            <a:r>
              <a:rPr lang="en-IN" dirty="0" smtClean="0"/>
              <a:t>(“Error: “ + </a:t>
            </a:r>
            <a:r>
              <a:rPr lang="en-IN" dirty="0" err="1" smtClean="0"/>
              <a:t>e.getMessage</a:t>
            </a:r>
            <a:r>
              <a:rPr lang="en-IN" dirty="0" smtClean="0"/>
              <a:t>());</a:t>
            </a:r>
          </a:p>
          <a:p>
            <a:pPr marL="685800"/>
            <a:r>
              <a:rPr lang="en-IN" dirty="0" smtClean="0"/>
              <a:t>}</a:t>
            </a:r>
          </a:p>
          <a:p>
            <a:pPr marL="685800"/>
            <a:r>
              <a:rPr lang="en-IN" dirty="0" smtClean="0"/>
              <a:t>finally {</a:t>
            </a:r>
          </a:p>
          <a:p>
            <a:pPr marL="914400"/>
            <a:r>
              <a:rPr lang="en-IN" dirty="0" smtClean="0"/>
              <a:t>// Write the clean-up code for closing files, streams, and</a:t>
            </a:r>
          </a:p>
          <a:p>
            <a:pPr marL="914400"/>
            <a:r>
              <a:rPr lang="en-IN" dirty="0" smtClean="0"/>
              <a:t> network connections</a:t>
            </a:r>
          </a:p>
          <a:p>
            <a:pPr marL="914400"/>
            <a:r>
              <a:rPr lang="en-IN" dirty="0" err="1" smtClean="0"/>
              <a:t>System.out.println</a:t>
            </a:r>
            <a:r>
              <a:rPr lang="en-IN" dirty="0" smtClean="0"/>
              <a:t>(“Executing Cleanup Code. Please Wait...”);</a:t>
            </a:r>
          </a:p>
          <a:p>
            <a:pPr marL="914400"/>
            <a:r>
              <a:rPr lang="en-IN" dirty="0" err="1" smtClean="0"/>
              <a:t>System.out.println</a:t>
            </a:r>
            <a:r>
              <a:rPr lang="en-IN" dirty="0" smtClean="0"/>
              <a:t>(“All resources closed.”);</a:t>
            </a:r>
          </a:p>
          <a:p>
            <a:pPr marL="685800"/>
            <a:r>
              <a:rPr lang="en-IN" dirty="0" smtClean="0"/>
              <a:t>}</a:t>
            </a:r>
          </a:p>
          <a:p>
            <a:pPr marL="457200"/>
            <a:r>
              <a:rPr lang="en-IN" dirty="0" smtClean="0"/>
              <a:t>}</a:t>
            </a:r>
          </a:p>
          <a:p>
            <a:pPr marL="457200"/>
            <a:r>
              <a:rPr lang="en-IN" dirty="0" smtClean="0"/>
              <a:t>else {</a:t>
            </a:r>
          </a:p>
          <a:p>
            <a:pPr marL="685800"/>
            <a:r>
              <a:rPr lang="en-IN" dirty="0" err="1" smtClean="0"/>
              <a:t>System.out.println</a:t>
            </a:r>
            <a:r>
              <a:rPr lang="en-IN" dirty="0" smtClean="0"/>
              <a:t>(“Usage: java Calculate &lt;number1&gt; &lt;number2&gt;”);</a:t>
            </a:r>
          </a:p>
          <a:p>
            <a:pPr marL="457200"/>
            <a:r>
              <a:rPr lang="en-IN" dirty="0" smtClean="0"/>
              <a:t>}</a:t>
            </a:r>
          </a:p>
          <a:p>
            <a:pPr marL="228600"/>
            <a:r>
              <a:rPr lang="en-IN" dirty="0" smtClean="0"/>
              <a:t>}</a:t>
            </a:r>
          </a:p>
          <a:p>
            <a:r>
              <a:rPr lang="en-IN" dirty="0" smtClean="0"/>
              <a:t>}</a:t>
            </a:r>
            <a:endParaRPr lang="en-IN" dirty="0"/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304800" y="4800600"/>
            <a:ext cx="8610600" cy="685800"/>
          </a:xfrm>
        </p:spPr>
        <p:txBody>
          <a:bodyPr/>
          <a:lstStyle/>
          <a:p>
            <a:pPr>
              <a:defRPr/>
            </a:pPr>
            <a:r>
              <a:rPr lang="en-US" sz="1800" dirty="0" smtClean="0"/>
              <a:t>Following figure shows the output of the code after using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finally</a:t>
            </a:r>
            <a:r>
              <a:rPr lang="en-US" sz="1800" dirty="0" smtClean="0"/>
              <a:t> block when user passes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12</a:t>
            </a:r>
            <a:r>
              <a:rPr lang="en-US" sz="1800" dirty="0" smtClean="0"/>
              <a:t> and ‘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zero</a:t>
            </a:r>
            <a:r>
              <a:rPr lang="en-US" sz="1800" dirty="0" smtClean="0"/>
              <a:t>’ as command line arguments:</a:t>
            </a:r>
            <a:endParaRPr lang="en-US" sz="1800" dirty="0"/>
          </a:p>
        </p:txBody>
      </p:sp>
      <p:pic>
        <p:nvPicPr>
          <p:cNvPr id="8" name="Picture 7" descr="Figure 12.11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7400" y="5410199"/>
            <a:ext cx="5638800" cy="11522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‘finally’ Block 5-5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           Exceptions/Session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304800" y="838200"/>
            <a:ext cx="8610600" cy="381000"/>
          </a:xfrm>
        </p:spPr>
        <p:txBody>
          <a:bodyPr/>
          <a:lstStyle/>
          <a:p>
            <a:pPr>
              <a:defRPr/>
            </a:pPr>
            <a:r>
              <a:rPr lang="en-US" sz="1800" dirty="0" smtClean="0"/>
              <a:t>Following figure shows the execution of code when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finally</a:t>
            </a:r>
            <a:r>
              <a:rPr lang="en-US" sz="1800" dirty="0" smtClean="0"/>
              <a:t> block is used:</a:t>
            </a:r>
            <a:endParaRPr lang="en-US" sz="1800" dirty="0"/>
          </a:p>
        </p:txBody>
      </p:sp>
      <p:pic>
        <p:nvPicPr>
          <p:cNvPr id="7" name="Picture 6" descr="Figure 12.1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6400" y="1295400"/>
            <a:ext cx="5943600" cy="52667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 for Handling Exceptions 1-3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           Exceptions/Session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609600" y="990600"/>
          <a:ext cx="82296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 1-4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           Exceptions/Session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6" name="Wave 5"/>
          <p:cNvSpPr/>
          <p:nvPr/>
        </p:nvSpPr>
        <p:spPr>
          <a:xfrm>
            <a:off x="838200" y="990600"/>
            <a:ext cx="7620000" cy="914400"/>
          </a:xfrm>
          <a:prstGeom prst="wav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libri" pitchFamily="34" charset="0"/>
                <a:cs typeface="Calibri" pitchFamily="34" charset="0"/>
              </a:rPr>
              <a:t>An exception is an event or an abnormal condition in a program occurring during execution of a program that leads to disruption of normal flow of program instructions. </a:t>
            </a:r>
            <a:endParaRPr lang="en-US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304800" y="1905000"/>
            <a:ext cx="8610600" cy="381000"/>
          </a:xfrm>
        </p:spPr>
        <p:txBody>
          <a:bodyPr/>
          <a:lstStyle/>
          <a:p>
            <a:pPr>
              <a:defRPr/>
            </a:pPr>
            <a:r>
              <a:rPr lang="en-US" sz="1800" dirty="0" smtClean="0"/>
              <a:t>An exception can occur for different reasons such as:</a:t>
            </a:r>
            <a:endParaRPr lang="en-US" sz="1800" dirty="0"/>
          </a:p>
        </p:txBody>
      </p:sp>
      <p:sp>
        <p:nvSpPr>
          <p:cNvPr id="8" name="Right Arrow 7"/>
          <p:cNvSpPr/>
          <p:nvPr/>
        </p:nvSpPr>
        <p:spPr>
          <a:xfrm>
            <a:off x="838200" y="2438400"/>
            <a:ext cx="533400" cy="304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1"/>
          <p:cNvSpPr txBox="1">
            <a:spLocks/>
          </p:cNvSpPr>
          <p:nvPr/>
        </p:nvSpPr>
        <p:spPr bwMode="auto">
          <a:xfrm>
            <a:off x="1447800" y="2362200"/>
            <a:ext cx="571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defRPr/>
            </a:pPr>
            <a:r>
              <a:rPr lang="en-US" sz="1800" dirty="0" smtClean="0">
                <a:latin typeface="Calibri" pitchFamily="34" charset="0"/>
              </a:rPr>
              <a:t>when the user enters invalid data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838200" y="2971800"/>
            <a:ext cx="533400" cy="304800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"/>
          <p:cNvSpPr txBox="1">
            <a:spLocks/>
          </p:cNvSpPr>
          <p:nvPr/>
        </p:nvSpPr>
        <p:spPr bwMode="auto">
          <a:xfrm>
            <a:off x="1447800" y="2895600"/>
            <a:ext cx="571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defRPr/>
            </a:pPr>
            <a:r>
              <a:rPr lang="en-US" sz="1800" dirty="0" smtClean="0">
                <a:latin typeface="Calibri" pitchFamily="34" charset="0"/>
              </a:rPr>
              <a:t>a file that needs to be opened cannot be found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838200" y="3581400"/>
            <a:ext cx="533400" cy="30480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"/>
          <p:cNvSpPr txBox="1">
            <a:spLocks/>
          </p:cNvSpPr>
          <p:nvPr/>
        </p:nvSpPr>
        <p:spPr bwMode="auto">
          <a:xfrm>
            <a:off x="1447800" y="3505200"/>
            <a:ext cx="6934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defRPr/>
            </a:pPr>
            <a:r>
              <a:rPr lang="en-US" sz="1800" dirty="0" smtClean="0">
                <a:latin typeface="Calibri" pitchFamily="34" charset="0"/>
              </a:rPr>
              <a:t>a network connection has been lost in the middle of communications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838200" y="4191000"/>
            <a:ext cx="533400" cy="304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1"/>
          <p:cNvSpPr txBox="1">
            <a:spLocks/>
          </p:cNvSpPr>
          <p:nvPr/>
        </p:nvSpPr>
        <p:spPr bwMode="auto">
          <a:xfrm>
            <a:off x="1447800" y="4114800"/>
            <a:ext cx="6934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defRPr/>
            </a:pPr>
            <a:r>
              <a:rPr lang="en-US" sz="1800" dirty="0" smtClean="0">
                <a:latin typeface="Calibri" pitchFamily="34" charset="0"/>
              </a:rPr>
              <a:t>the JVM has run out of memory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6" name="Content Placeholder 1"/>
          <p:cNvSpPr txBox="1">
            <a:spLocks/>
          </p:cNvSpPr>
          <p:nvPr/>
        </p:nvSpPr>
        <p:spPr bwMode="auto">
          <a:xfrm>
            <a:off x="304800" y="4648200"/>
            <a:ext cx="86106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When an error occurs inside a method, it creates an exception object and passes it to the runtime system.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endParaRPr lang="en-US" sz="1800" dirty="0" smtClean="0">
              <a:latin typeface="Calibri" pitchFamily="34" charset="0"/>
            </a:endParaRP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This object holds information about the type of error and state of the program when the error occurred.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 for Handling Exceptions 2-3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           Exceptions/Session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609600" y="990600"/>
          <a:ext cx="82296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 for Handling Exceptions 3-3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           Exceptions/Session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609600" y="990600"/>
          <a:ext cx="82296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1-2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           Exceptions/Session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304800" y="838200"/>
            <a:ext cx="8610600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An exception is an event or an abnormal condition in a program occurring during execution of a program that leads to disruption of the normal flow of the program instructions.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endParaRPr lang="en-US" sz="1800" dirty="0" smtClean="0">
              <a:latin typeface="Calibri" pitchFamily="34" charset="0"/>
            </a:endParaRP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The process of creating an exception object and passing it to the runtime system is termed as throwing an exception.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endParaRPr lang="en-US" sz="1800" dirty="0" smtClean="0">
              <a:latin typeface="Calibri" pitchFamily="34" charset="0"/>
            </a:endParaRP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An appropriate exception handler is one that handles the same type of exception as the one thrown by the method.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endParaRPr lang="en-US" sz="1800" dirty="0" smtClean="0">
              <a:latin typeface="Calibri" pitchFamily="34" charset="0"/>
            </a:endParaRP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Checked exceptions are exceptions that a well-written application must anticipate and provide methods to recover from.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endParaRPr lang="en-US" sz="1800" dirty="0" smtClean="0">
              <a:latin typeface="Calibri" pitchFamily="34" charset="0"/>
            </a:endParaRP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Errors are exceptions that are external to the application and the application usually cannot anticipate or recover from errors.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endParaRPr lang="en-US" sz="1800" dirty="0" smtClean="0">
              <a:latin typeface="Calibri" pitchFamily="34" charset="0"/>
            </a:endParaRP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Runtime Exceptions are exceptions that are internal to the application from which the application usually cannot anticipate or recover from.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2-2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           Exceptions/Session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304800" y="838200"/>
            <a:ext cx="8610600" cy="4413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err="1" smtClean="0">
                <a:latin typeface="Calibri" pitchFamily="34" charset="0"/>
              </a:rPr>
              <a:t>Throwable</a:t>
            </a:r>
            <a:r>
              <a:rPr lang="en-US" sz="1800" dirty="0" smtClean="0">
                <a:latin typeface="Calibri" pitchFamily="34" charset="0"/>
              </a:rPr>
              <a:t> class is the base class of all the exception classes and has two direct subclasses namely, Exception and Error.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endParaRPr lang="en-US" sz="1800" dirty="0" smtClean="0">
              <a:latin typeface="Calibri" pitchFamily="34" charset="0"/>
            </a:endParaRP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The try block is a block of code which might raise an exception and catch block is a block of code used to handle a particular type of exception.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endParaRPr lang="en-US" sz="1800" dirty="0" smtClean="0">
              <a:latin typeface="Calibri" pitchFamily="34" charset="0"/>
            </a:endParaRP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The user can associate multiple exception handlers with a try block by providing more than one catch blocks directly after the try block.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endParaRPr lang="en-US" sz="1800" dirty="0" smtClean="0">
              <a:latin typeface="Calibri" pitchFamily="34" charset="0"/>
            </a:endParaRP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Java provides the throw and throws keywords to explicitly raise an exception in the main() method.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endParaRPr lang="en-US" sz="1800" dirty="0" smtClean="0">
              <a:latin typeface="Calibri" pitchFamily="34" charset="0"/>
            </a:endParaRP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smtClean="0">
                <a:latin typeface="Calibri" pitchFamily="34" charset="0"/>
              </a:rPr>
              <a:t>Java </a:t>
            </a:r>
            <a:r>
              <a:rPr lang="en-US" sz="1800" dirty="0" smtClean="0">
                <a:latin typeface="Calibri" pitchFamily="34" charset="0"/>
              </a:rPr>
              <a:t>provides the finally block to ensure execution of cleanup code even when an exception occurs.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 2-4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           Exceptions/Session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6" name="Wave 5"/>
          <p:cNvSpPr/>
          <p:nvPr/>
        </p:nvSpPr>
        <p:spPr>
          <a:xfrm>
            <a:off x="838200" y="914400"/>
            <a:ext cx="7620000" cy="838200"/>
          </a:xfrm>
          <a:prstGeom prst="wav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libri" pitchFamily="34" charset="0"/>
                <a:cs typeface="Calibri" pitchFamily="34" charset="0"/>
              </a:rPr>
              <a:t>The process of creating an exception object and passing it to the runtime system is termed as throwing an exception.</a:t>
            </a:r>
            <a:endParaRPr lang="en-US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304800" y="1752600"/>
            <a:ext cx="8610600" cy="1295400"/>
          </a:xfrm>
        </p:spPr>
        <p:txBody>
          <a:bodyPr/>
          <a:lstStyle/>
          <a:p>
            <a:pPr>
              <a:defRPr/>
            </a:pPr>
            <a:r>
              <a:rPr lang="en-US" sz="1800" dirty="0" smtClean="0"/>
              <a:t>After an exception is thrown by a method, the runtime system tries to find some code block to handle it. </a:t>
            </a:r>
          </a:p>
          <a:p>
            <a:pPr>
              <a:defRPr/>
            </a:pPr>
            <a:r>
              <a:rPr lang="en-US" sz="1800" dirty="0" smtClean="0"/>
              <a:t>The possible code blocks where the exception can be handled are a series of methods that were invoked in order to reach the method where the error has actually occurred. </a:t>
            </a:r>
            <a:endParaRPr lang="en-US" sz="1800" dirty="0"/>
          </a:p>
        </p:txBody>
      </p:sp>
      <p:sp>
        <p:nvSpPr>
          <p:cNvPr id="8" name="Wave 7"/>
          <p:cNvSpPr/>
          <p:nvPr/>
        </p:nvSpPr>
        <p:spPr>
          <a:xfrm>
            <a:off x="838200" y="2971800"/>
            <a:ext cx="7620000" cy="838200"/>
          </a:xfrm>
          <a:prstGeom prst="wav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libri" pitchFamily="34" charset="0"/>
                <a:cs typeface="Calibri" pitchFamily="34" charset="0"/>
              </a:rPr>
              <a:t>This list or series of methods is called the call stack. The stack trace shows the sequence of method invocations that led up to the exception.</a:t>
            </a:r>
            <a:endParaRPr lang="en-US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 bwMode="auto">
          <a:xfrm>
            <a:off x="304800" y="3810000"/>
            <a:ext cx="8610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Following figure shows an example of method call stack: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10" name="Picture 9" descr="Figure 12.1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4600" y="4191000"/>
            <a:ext cx="4419600" cy="2032497"/>
          </a:xfrm>
          <a:prstGeom prst="rect">
            <a:avLst/>
          </a:prstGeom>
        </p:spPr>
      </p:pic>
      <p:sp>
        <p:nvSpPr>
          <p:cNvPr id="11" name="Content Placeholder 1"/>
          <p:cNvSpPr txBox="1">
            <a:spLocks/>
          </p:cNvSpPr>
          <p:nvPr/>
        </p:nvSpPr>
        <p:spPr bwMode="auto">
          <a:xfrm>
            <a:off x="304800" y="6248400"/>
            <a:ext cx="8610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figure shows the method call from </a:t>
            </a:r>
            <a:r>
              <a:rPr lang="en-US" sz="1800" b="1" dirty="0" smtClean="0">
                <a:latin typeface="Calibri" pitchFamily="34" charset="0"/>
                <a:cs typeface="Calibri" pitchFamily="34" charset="0"/>
              </a:rPr>
              <a:t>main → Method A → Method B → Method C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 3-4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           Exceptions/Session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304800" y="5943600"/>
            <a:ext cx="8610600" cy="381000"/>
          </a:xfrm>
        </p:spPr>
        <p:txBody>
          <a:bodyPr/>
          <a:lstStyle/>
          <a:p>
            <a:pPr>
              <a:defRPr/>
            </a:pPr>
            <a:r>
              <a:rPr lang="en-US" sz="1800" dirty="0" smtClean="0"/>
              <a:t>If while searching the call stack, the runtime environment fails to find an appropriate exception handler, the runtime environment will consequently terminate the program.</a:t>
            </a:r>
            <a:endParaRPr lang="en-US" sz="1800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609600" y="762000"/>
          <a:ext cx="8229600" cy="5285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 4-4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           Exceptions/Session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304800" y="838200"/>
            <a:ext cx="8610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An exception is thrown for the following reasons: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838200" y="1371600"/>
            <a:ext cx="533400" cy="304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1447800" y="1295400"/>
            <a:ext cx="571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defRPr/>
            </a:pPr>
            <a:r>
              <a:rPr lang="en-US" sz="1800" dirty="0" smtClean="0">
                <a:latin typeface="Calibri" pitchFamily="34" charset="0"/>
              </a:rPr>
              <a:t>A throw statement within a method was executed.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838200" y="1752600"/>
            <a:ext cx="533400" cy="30480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1447800" y="1676400"/>
            <a:ext cx="6781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defRPr/>
            </a:pPr>
            <a:r>
              <a:rPr lang="en-US" sz="1800" dirty="0" smtClean="0">
                <a:latin typeface="Calibri" pitchFamily="34" charset="0"/>
              </a:rPr>
              <a:t>An abnormality in execution was detected by the JVM, such as: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838200" y="4343400"/>
            <a:ext cx="533400" cy="304800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"/>
          <p:cNvSpPr txBox="1">
            <a:spLocks/>
          </p:cNvSpPr>
          <p:nvPr/>
        </p:nvSpPr>
        <p:spPr bwMode="auto">
          <a:xfrm>
            <a:off x="1447800" y="4267200"/>
            <a:ext cx="6934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defRPr/>
            </a:pPr>
            <a:r>
              <a:rPr lang="en-US" sz="1800" dirty="0" smtClean="0">
                <a:latin typeface="Calibri" pitchFamily="34" charset="0"/>
              </a:rPr>
              <a:t>An asynchronous exception occurred.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600200" y="2133600"/>
            <a:ext cx="228600" cy="2286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"/>
          <p:cNvSpPr txBox="1">
            <a:spLocks/>
          </p:cNvSpPr>
          <p:nvPr/>
        </p:nvSpPr>
        <p:spPr bwMode="auto">
          <a:xfrm>
            <a:off x="1905000" y="2057400"/>
            <a:ext cx="6781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defRPr/>
            </a:pPr>
            <a:r>
              <a:rPr lang="en-US" sz="1800" dirty="0" smtClean="0">
                <a:latin typeface="Calibri" pitchFamily="34" charset="0"/>
              </a:rPr>
              <a:t>Violation of normal semantics of Java while evaluating an expression such as an integer divided by zero.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600200" y="2819400"/>
            <a:ext cx="228600" cy="2286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1"/>
          <p:cNvSpPr txBox="1">
            <a:spLocks/>
          </p:cNvSpPr>
          <p:nvPr/>
        </p:nvSpPr>
        <p:spPr bwMode="auto">
          <a:xfrm>
            <a:off x="1905000" y="2743200"/>
            <a:ext cx="6781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defRPr/>
            </a:pPr>
            <a:r>
              <a:rPr lang="en-US" sz="1800" dirty="0" smtClean="0">
                <a:latin typeface="Calibri" pitchFamily="34" charset="0"/>
              </a:rPr>
              <a:t>Error occurring while linking, loading, or initializing part of the program that will throw an instance of a subclass of </a:t>
            </a:r>
            <a:r>
              <a:rPr lang="en-US" sz="1800" dirty="0" err="1" smtClean="0">
                <a:cs typeface="Courier New" pitchFamily="49" charset="0"/>
              </a:rPr>
              <a:t>LinkageError</a:t>
            </a:r>
            <a:r>
              <a:rPr lang="en-US" sz="1800" dirty="0" smtClean="0">
                <a:latin typeface="Calibri" pitchFamily="34" charset="0"/>
              </a:rPr>
              <a:t>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600200" y="3505200"/>
            <a:ext cx="228600" cy="2286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1"/>
          <p:cNvSpPr txBox="1">
            <a:spLocks/>
          </p:cNvSpPr>
          <p:nvPr/>
        </p:nvSpPr>
        <p:spPr bwMode="auto">
          <a:xfrm>
            <a:off x="1905000" y="3429000"/>
            <a:ext cx="6781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defRPr/>
            </a:pPr>
            <a:r>
              <a:rPr lang="en-US" sz="1800" dirty="0" smtClean="0">
                <a:latin typeface="Calibri" pitchFamily="34" charset="0"/>
              </a:rPr>
              <a:t>The JVM is prevented from executing the code due to an internal error or resource limitation that will throw an instance of a subclass of </a:t>
            </a:r>
            <a:r>
              <a:rPr lang="en-US" sz="1800" dirty="0" err="1" smtClean="0">
                <a:cs typeface="Courier New" pitchFamily="49" charset="0"/>
              </a:rPr>
              <a:t>VirtualMachineError</a:t>
            </a:r>
            <a:r>
              <a:rPr lang="en-US" sz="1800" dirty="0" smtClean="0">
                <a:latin typeface="Calibri" pitchFamily="34" charset="0"/>
              </a:rPr>
              <a:t>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9" name="Content Placeholder 1"/>
          <p:cNvSpPr txBox="1">
            <a:spLocks/>
          </p:cNvSpPr>
          <p:nvPr/>
        </p:nvSpPr>
        <p:spPr bwMode="auto">
          <a:xfrm>
            <a:off x="304800" y="4724400"/>
            <a:ext cx="8610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The use of exceptions to handle errors offers some advantages as follows: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20" name="Left-Right-Up Arrow 19"/>
          <p:cNvSpPr/>
          <p:nvPr/>
        </p:nvSpPr>
        <p:spPr>
          <a:xfrm>
            <a:off x="4038600" y="5791200"/>
            <a:ext cx="762000" cy="609600"/>
          </a:xfrm>
          <a:prstGeom prst="leftRightUp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429000" y="5181600"/>
            <a:ext cx="2133600" cy="5334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 pitchFamily="34" charset="0"/>
                <a:cs typeface="Calibri" pitchFamily="34" charset="0"/>
              </a:rPr>
              <a:t>Separate Error-Handling Code from Normal Code</a:t>
            </a:r>
            <a:endParaRPr lang="en-US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752600" y="5943600"/>
            <a:ext cx="2133600" cy="533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 pitchFamily="34" charset="0"/>
                <a:cs typeface="Calibri" pitchFamily="34" charset="0"/>
              </a:rPr>
              <a:t>Propagate Errors Higher Up in the Call Stack</a:t>
            </a:r>
            <a:endParaRPr lang="en-US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029200" y="5943600"/>
            <a:ext cx="2133600" cy="533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libri" pitchFamily="34" charset="0"/>
                <a:cs typeface="Calibri" pitchFamily="34" charset="0"/>
              </a:rPr>
              <a:t>Group the Similar Error Types</a:t>
            </a:r>
            <a:endParaRPr lang="en-US" b="1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Errors and Exceptions 1-5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           Exceptions/Session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304800" y="914400"/>
            <a:ext cx="8610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Java provides the following two types of exceptions: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3400" y="1447800"/>
            <a:ext cx="2438400" cy="381000"/>
            <a:chOff x="0" y="267999"/>
            <a:chExt cx="6096000" cy="936000"/>
          </a:xfrm>
          <a:solidFill>
            <a:schemeClr val="accent3">
              <a:lumMod val="5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8" name="Rounded Rectangle 7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dirty="0" smtClean="0">
                  <a:latin typeface="Calibri" pitchFamily="34" charset="0"/>
                  <a:cs typeface="Calibri" pitchFamily="34" charset="0"/>
                </a:rPr>
                <a:t>Checked Exceptions</a:t>
              </a:r>
              <a:endParaRPr lang="en-IN" sz="1800" b="1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304800" y="1981200"/>
            <a:ext cx="86106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These are exceptions that a well-written application must anticipate and provide methods to recover from.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endParaRPr lang="en-US" sz="1800" dirty="0" smtClean="0">
              <a:latin typeface="Calibri" pitchFamily="34" charset="0"/>
            </a:endParaRP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For example, suppose an application prompts the user to specify the name of a file to be opened and the user specifies the name of a nonexistent file.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endParaRPr lang="en-US" sz="1800" dirty="0" smtClean="0">
              <a:latin typeface="Calibri" pitchFamily="34" charset="0"/>
            </a:endParaRP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In such a case, the </a:t>
            </a:r>
            <a:r>
              <a:rPr lang="en-US" sz="1800" dirty="0" err="1" smtClean="0">
                <a:cs typeface="Courier New" pitchFamily="49" charset="0"/>
              </a:rPr>
              <a:t>java.io.FileNotFoundException</a:t>
            </a:r>
            <a:r>
              <a:rPr lang="en-US" sz="1800" dirty="0" smtClean="0">
                <a:latin typeface="Calibri" pitchFamily="34" charset="0"/>
              </a:rPr>
              <a:t> is thrown.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endParaRPr lang="en-US" sz="1800" dirty="0" smtClean="0">
              <a:latin typeface="Calibri" pitchFamily="34" charset="0"/>
            </a:endParaRP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However, a well-written program will have the code block to catch this exception and inform the user of the mistake by displaying an appropriate message.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endParaRPr lang="en-US" sz="1800" dirty="0" smtClean="0">
              <a:latin typeface="Calibri" pitchFamily="34" charset="0"/>
            </a:endParaRP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In Java, all exceptions are checked exceptions, except those indicated by </a:t>
            </a:r>
            <a:r>
              <a:rPr lang="en-US" sz="1800" dirty="0" smtClean="0">
                <a:cs typeface="Courier New" pitchFamily="49" charset="0"/>
              </a:rPr>
              <a:t>Error</a:t>
            </a:r>
            <a:r>
              <a:rPr lang="en-US" sz="1800" dirty="0" smtClean="0">
                <a:latin typeface="Calibri" pitchFamily="34" charset="0"/>
              </a:rPr>
              <a:t>, </a:t>
            </a:r>
            <a:r>
              <a:rPr lang="en-US" sz="1800" dirty="0" err="1" smtClean="0">
                <a:cs typeface="Courier New" pitchFamily="49" charset="0"/>
              </a:rPr>
              <a:t>RuntimeException</a:t>
            </a:r>
            <a:r>
              <a:rPr lang="en-US" sz="1800" dirty="0" smtClean="0">
                <a:latin typeface="Calibri" pitchFamily="34" charset="0"/>
              </a:rPr>
              <a:t>, and their subclasses.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Errors and Exceptions 2-5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              Exceptions/Session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33400" y="990600"/>
            <a:ext cx="2667000" cy="381000"/>
            <a:chOff x="0" y="267999"/>
            <a:chExt cx="6096000" cy="936000"/>
          </a:xfrm>
          <a:solidFill>
            <a:schemeClr val="accent3">
              <a:lumMod val="5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" name="Rounded Rectangle 6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dirty="0" smtClean="0">
                  <a:latin typeface="Calibri" pitchFamily="34" charset="0"/>
                  <a:cs typeface="Calibri" pitchFamily="34" charset="0"/>
                </a:rPr>
                <a:t>Unchecked Exceptions</a:t>
              </a:r>
              <a:endParaRPr lang="en-IN" sz="1800" b="1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9" name="Content Placeholder 1"/>
          <p:cNvSpPr txBox="1">
            <a:spLocks/>
          </p:cNvSpPr>
          <p:nvPr/>
        </p:nvSpPr>
        <p:spPr bwMode="auto">
          <a:xfrm>
            <a:off x="304800" y="1524000"/>
            <a:ext cx="8610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The unchecked exceptions are as follows: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graphicFrame>
        <p:nvGraphicFramePr>
          <p:cNvPr id="10" name="Diagram 9"/>
          <p:cNvGraphicFramePr/>
          <p:nvPr/>
        </p:nvGraphicFramePr>
        <p:xfrm>
          <a:off x="609600" y="2209800"/>
          <a:ext cx="8229600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_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6341</TotalTime>
  <Words>4486</Words>
  <Application>Microsoft Office PowerPoint</Application>
  <PresentationFormat>On-screen Show (4:3)</PresentationFormat>
  <Paragraphs>536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3_Office Theme</vt:lpstr>
      <vt:lpstr>Slide 1</vt:lpstr>
      <vt:lpstr>Objectives </vt:lpstr>
      <vt:lpstr>Introduction</vt:lpstr>
      <vt:lpstr>Exceptions 1-4</vt:lpstr>
      <vt:lpstr>Exceptions 2-4</vt:lpstr>
      <vt:lpstr>Exceptions 3-4</vt:lpstr>
      <vt:lpstr>Exceptions 4-4</vt:lpstr>
      <vt:lpstr>Types of Errors and Exceptions 1-5</vt:lpstr>
      <vt:lpstr>Types of Errors and Exceptions 2-5</vt:lpstr>
      <vt:lpstr>Types of Errors and Exceptions 3-5</vt:lpstr>
      <vt:lpstr>Types of Errors and Exceptions 4-5</vt:lpstr>
      <vt:lpstr>Types of Errors and Exceptions 5-5</vt:lpstr>
      <vt:lpstr>Exception Class 1-3</vt:lpstr>
      <vt:lpstr>Exception Class 2-3</vt:lpstr>
      <vt:lpstr>Exception Class 3-3</vt:lpstr>
      <vt:lpstr>Handling Exceptions in Java 1-2</vt:lpstr>
      <vt:lpstr>Handling Exceptions in Java 2-2</vt:lpstr>
      <vt:lpstr>try-catch Block 1-5</vt:lpstr>
      <vt:lpstr>try-catch Block 2-5</vt:lpstr>
      <vt:lpstr>try-catch Block 3-5</vt:lpstr>
      <vt:lpstr>try-catch Block 4-5</vt:lpstr>
      <vt:lpstr>try-catch Block 5-5</vt:lpstr>
      <vt:lpstr>Execution Flow of Exceptions 1-2</vt:lpstr>
      <vt:lpstr>Execution Flow of Exceptions 2-2</vt:lpstr>
      <vt:lpstr>‘throw’ and ‘throws’ Keywords 1-5</vt:lpstr>
      <vt:lpstr>‘throw’ and ‘throws’ Keywords 2-5</vt:lpstr>
      <vt:lpstr>‘throw’ and ‘throws’ Keywords 3-5</vt:lpstr>
      <vt:lpstr>‘throw’ and ‘throws’ Keywords 4-5</vt:lpstr>
      <vt:lpstr>‘throw’ and ‘throws’ Keywords 5-5</vt:lpstr>
      <vt:lpstr>Multiple ‘catch’ Blocks 1-4</vt:lpstr>
      <vt:lpstr>Multiple ‘catch’ Blocks 2-4</vt:lpstr>
      <vt:lpstr>Multiple ‘catch’ Blocks 3-4</vt:lpstr>
      <vt:lpstr>Multiple ‘catch’ Blocks 4-4</vt:lpstr>
      <vt:lpstr>‘finally’ Block 1-5</vt:lpstr>
      <vt:lpstr>‘finally’ Block 2-5</vt:lpstr>
      <vt:lpstr>‘finally’ Block 3-5</vt:lpstr>
      <vt:lpstr>‘finally’ Block 4-5</vt:lpstr>
      <vt:lpstr>‘finally’ Block 5-5</vt:lpstr>
      <vt:lpstr>Guidelines for Handling Exceptions 1-3</vt:lpstr>
      <vt:lpstr>Guidelines for Handling Exceptions 2-3</vt:lpstr>
      <vt:lpstr>Guidelines for Handling Exceptions 3-3</vt:lpstr>
      <vt:lpstr>Summary 1-2</vt:lpstr>
      <vt:lpstr>Summary 2-2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Debjani Deb</dc:creator>
  <cp:lastModifiedBy>dhrutis</cp:lastModifiedBy>
  <cp:revision>752</cp:revision>
  <dcterms:created xsi:type="dcterms:W3CDTF">2006-08-16T00:00:00Z</dcterms:created>
  <dcterms:modified xsi:type="dcterms:W3CDTF">2013-04-18T06:23:52Z</dcterms:modified>
</cp:coreProperties>
</file>